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77" r:id="rId4"/>
    <p:sldId id="258" r:id="rId5"/>
    <p:sldId id="257" r:id="rId6"/>
    <p:sldId id="278" r:id="rId7"/>
    <p:sldId id="265" r:id="rId8"/>
    <p:sldId id="266" r:id="rId9"/>
    <p:sldId id="279" r:id="rId10"/>
    <p:sldId id="281" r:id="rId11"/>
    <p:sldId id="262" r:id="rId12"/>
    <p:sldId id="282" r:id="rId13"/>
    <p:sldId id="267" r:id="rId14"/>
    <p:sldId id="283" r:id="rId15"/>
    <p:sldId id="263" r:id="rId16"/>
    <p:sldId id="264" r:id="rId17"/>
    <p:sldId id="268" r:id="rId18"/>
    <p:sldId id="269" r:id="rId19"/>
    <p:sldId id="270" r:id="rId20"/>
    <p:sldId id="259"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D11A0F-E62F-46BB-8EA1-A60EBEBC107E}" v="45" dt="2020-09-15T08:25:47.6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khar" userId="7ddf474c-6dde-4908-8c88-f2d16ac06167" providerId="ADAL" clId="{51D11A0F-E62F-46BB-8EA1-A60EBEBC107E}"/>
    <pc:docChg chg="undo custSel addSld delSld modSld sldOrd">
      <pc:chgData name="Zakhar" userId="7ddf474c-6dde-4908-8c88-f2d16ac06167" providerId="ADAL" clId="{51D11A0F-E62F-46BB-8EA1-A60EBEBC107E}" dt="2020-09-15T09:01:13.266" v="2667" actId="13926"/>
      <pc:docMkLst>
        <pc:docMk/>
      </pc:docMkLst>
      <pc:sldChg chg="modSp mod">
        <pc:chgData name="Zakhar" userId="7ddf474c-6dde-4908-8c88-f2d16ac06167" providerId="ADAL" clId="{51D11A0F-E62F-46BB-8EA1-A60EBEBC107E}" dt="2020-09-14T15:35:14.083" v="609" actId="20577"/>
        <pc:sldMkLst>
          <pc:docMk/>
          <pc:sldMk cId="3312478412" sldId="256"/>
        </pc:sldMkLst>
        <pc:spChg chg="mod">
          <ac:chgData name="Zakhar" userId="7ddf474c-6dde-4908-8c88-f2d16ac06167" providerId="ADAL" clId="{51D11A0F-E62F-46BB-8EA1-A60EBEBC107E}" dt="2020-09-14T15:35:14.083" v="609" actId="20577"/>
          <ac:spMkLst>
            <pc:docMk/>
            <pc:sldMk cId="3312478412" sldId="256"/>
            <ac:spMk id="4" creationId="{401AE3C7-AD46-46B7-B8CB-EC832726477D}"/>
          </ac:spMkLst>
        </pc:spChg>
        <pc:picChg chg="mod">
          <ac:chgData name="Zakhar" userId="7ddf474c-6dde-4908-8c88-f2d16ac06167" providerId="ADAL" clId="{51D11A0F-E62F-46BB-8EA1-A60EBEBC107E}" dt="2020-09-14T14:38:49.084" v="1" actId="1076"/>
          <ac:picMkLst>
            <pc:docMk/>
            <pc:sldMk cId="3312478412" sldId="256"/>
            <ac:picMk id="1026" creationId="{FD72669D-2F66-439A-AA9C-DE3C25BD1001}"/>
          </ac:picMkLst>
        </pc:picChg>
      </pc:sldChg>
      <pc:sldChg chg="addSp modSp mod">
        <pc:chgData name="Zakhar" userId="7ddf474c-6dde-4908-8c88-f2d16ac06167" providerId="ADAL" clId="{51D11A0F-E62F-46BB-8EA1-A60EBEBC107E}" dt="2020-09-15T06:29:18.714" v="778"/>
        <pc:sldMkLst>
          <pc:docMk/>
          <pc:sldMk cId="3073818368" sldId="257"/>
        </pc:sldMkLst>
        <pc:spChg chg="mod">
          <ac:chgData name="Zakhar" userId="7ddf474c-6dde-4908-8c88-f2d16ac06167" providerId="ADAL" clId="{51D11A0F-E62F-46BB-8EA1-A60EBEBC107E}" dt="2020-09-14T15:03:29.242" v="111" actId="113"/>
          <ac:spMkLst>
            <pc:docMk/>
            <pc:sldMk cId="3073818368" sldId="257"/>
            <ac:spMk id="2" creationId="{4E4BAED7-9FE2-4EA0-BB1F-1C1EBCB0B45D}"/>
          </ac:spMkLst>
        </pc:spChg>
        <pc:spChg chg="add mod">
          <ac:chgData name="Zakhar" userId="7ddf474c-6dde-4908-8c88-f2d16ac06167" providerId="ADAL" clId="{51D11A0F-E62F-46BB-8EA1-A60EBEBC107E}" dt="2020-09-15T06:28:12.085" v="713" actId="14100"/>
          <ac:spMkLst>
            <pc:docMk/>
            <pc:sldMk cId="3073818368" sldId="257"/>
            <ac:spMk id="3" creationId="{3377C61C-A0A1-4553-8C4D-1B0361FD51F1}"/>
          </ac:spMkLst>
        </pc:spChg>
        <pc:spChg chg="mod">
          <ac:chgData name="Zakhar" userId="7ddf474c-6dde-4908-8c88-f2d16ac06167" providerId="ADAL" clId="{51D11A0F-E62F-46BB-8EA1-A60EBEBC107E}" dt="2020-09-14T15:41:31.503" v="645" actId="115"/>
          <ac:spMkLst>
            <pc:docMk/>
            <pc:sldMk cId="3073818368" sldId="257"/>
            <ac:spMk id="12" creationId="{1CE5F1D6-D583-4546-BA75-5ED8E16C648C}"/>
          </ac:spMkLst>
        </pc:spChg>
        <pc:spChg chg="add mod">
          <ac:chgData name="Zakhar" userId="7ddf474c-6dde-4908-8c88-f2d16ac06167" providerId="ADAL" clId="{51D11A0F-E62F-46BB-8EA1-A60EBEBC107E}" dt="2020-09-15T06:29:18.714" v="778"/>
          <ac:spMkLst>
            <pc:docMk/>
            <pc:sldMk cId="3073818368" sldId="257"/>
            <ac:spMk id="16" creationId="{40F1CA00-CF79-4F67-88F7-348B848E9DA5}"/>
          </ac:spMkLst>
        </pc:spChg>
      </pc:sldChg>
      <pc:sldChg chg="addSp modSp mod">
        <pc:chgData name="Zakhar" userId="7ddf474c-6dde-4908-8c88-f2d16ac06167" providerId="ADAL" clId="{51D11A0F-E62F-46BB-8EA1-A60EBEBC107E}" dt="2020-09-15T07:57:07.436" v="1174" actId="1076"/>
        <pc:sldMkLst>
          <pc:docMk/>
          <pc:sldMk cId="1025241191" sldId="258"/>
        </pc:sldMkLst>
        <pc:spChg chg="mod">
          <ac:chgData name="Zakhar" userId="7ddf474c-6dde-4908-8c88-f2d16ac06167" providerId="ADAL" clId="{51D11A0F-E62F-46BB-8EA1-A60EBEBC107E}" dt="2020-09-15T06:27:13.678" v="710" actId="1582"/>
          <ac:spMkLst>
            <pc:docMk/>
            <pc:sldMk cId="1025241191" sldId="258"/>
            <ac:spMk id="31" creationId="{85C010E8-6FEA-4F28-9062-3DCE0FB6D060}"/>
          </ac:spMkLst>
        </pc:spChg>
        <pc:spChg chg="mod">
          <ac:chgData name="Zakhar" userId="7ddf474c-6dde-4908-8c88-f2d16ac06167" providerId="ADAL" clId="{51D11A0F-E62F-46BB-8EA1-A60EBEBC107E}" dt="2020-09-15T06:26:38.676" v="707" actId="1582"/>
          <ac:spMkLst>
            <pc:docMk/>
            <pc:sldMk cId="1025241191" sldId="258"/>
            <ac:spMk id="37" creationId="{E0575269-AE19-40E1-8CA8-3B3A608F4618}"/>
          </ac:spMkLst>
        </pc:spChg>
        <pc:spChg chg="mod">
          <ac:chgData name="Zakhar" userId="7ddf474c-6dde-4908-8c88-f2d16ac06167" providerId="ADAL" clId="{51D11A0F-E62F-46BB-8EA1-A60EBEBC107E}" dt="2020-09-15T06:27:19.788" v="712" actId="1582"/>
          <ac:spMkLst>
            <pc:docMk/>
            <pc:sldMk cId="1025241191" sldId="258"/>
            <ac:spMk id="38" creationId="{954291A2-08B4-4041-8FCC-98F6DF689580}"/>
          </ac:spMkLst>
        </pc:spChg>
        <pc:picChg chg="add mod">
          <ac:chgData name="Zakhar" userId="7ddf474c-6dde-4908-8c88-f2d16ac06167" providerId="ADAL" clId="{51D11A0F-E62F-46BB-8EA1-A60EBEBC107E}" dt="2020-09-14T15:22:34.877" v="418" actId="1076"/>
          <ac:picMkLst>
            <pc:docMk/>
            <pc:sldMk cId="1025241191" sldId="258"/>
            <ac:picMk id="9" creationId="{2FCB3AD7-EB83-4BD9-AB82-55998883A94A}"/>
          </ac:picMkLst>
        </pc:picChg>
        <pc:picChg chg="add mod">
          <ac:chgData name="Zakhar" userId="7ddf474c-6dde-4908-8c88-f2d16ac06167" providerId="ADAL" clId="{51D11A0F-E62F-46BB-8EA1-A60EBEBC107E}" dt="2020-09-15T06:26:53.031" v="708" actId="571"/>
          <ac:picMkLst>
            <pc:docMk/>
            <pc:sldMk cId="1025241191" sldId="258"/>
            <ac:picMk id="26" creationId="{311B5D82-A6FE-4F79-8F2E-D725D20B9B2F}"/>
          </ac:picMkLst>
        </pc:picChg>
        <pc:picChg chg="add mod">
          <ac:chgData name="Zakhar" userId="7ddf474c-6dde-4908-8c88-f2d16ac06167" providerId="ADAL" clId="{51D11A0F-E62F-46BB-8EA1-A60EBEBC107E}" dt="2020-09-15T07:14:15.851" v="953" actId="571"/>
          <ac:picMkLst>
            <pc:docMk/>
            <pc:sldMk cId="1025241191" sldId="258"/>
            <ac:picMk id="27" creationId="{1044BBEC-FDE7-4ECD-9FB6-F5C01204712A}"/>
          </ac:picMkLst>
        </pc:picChg>
        <pc:picChg chg="add mod">
          <ac:chgData name="Zakhar" userId="7ddf474c-6dde-4908-8c88-f2d16ac06167" providerId="ADAL" clId="{51D11A0F-E62F-46BB-8EA1-A60EBEBC107E}" dt="2020-09-15T07:14:57.697" v="954" actId="571"/>
          <ac:picMkLst>
            <pc:docMk/>
            <pc:sldMk cId="1025241191" sldId="258"/>
            <ac:picMk id="28" creationId="{F51AD470-192A-486F-A80C-94EB1AE5A621}"/>
          </ac:picMkLst>
        </pc:picChg>
        <pc:picChg chg="add mod">
          <ac:chgData name="Zakhar" userId="7ddf474c-6dde-4908-8c88-f2d16ac06167" providerId="ADAL" clId="{51D11A0F-E62F-46BB-8EA1-A60EBEBC107E}" dt="2020-09-15T07:57:07.436" v="1174" actId="1076"/>
          <ac:picMkLst>
            <pc:docMk/>
            <pc:sldMk cId="1025241191" sldId="258"/>
            <ac:picMk id="32" creationId="{5FF5C34E-84B0-4909-91CC-1DAC520A06FA}"/>
          </ac:picMkLst>
        </pc:picChg>
      </pc:sldChg>
      <pc:sldChg chg="modSp mod">
        <pc:chgData name="Zakhar" userId="7ddf474c-6dde-4908-8c88-f2d16ac06167" providerId="ADAL" clId="{51D11A0F-E62F-46BB-8EA1-A60EBEBC107E}" dt="2020-09-14T15:29:25.095" v="512" actId="12"/>
        <pc:sldMkLst>
          <pc:docMk/>
          <pc:sldMk cId="4068586079" sldId="259"/>
        </pc:sldMkLst>
        <pc:spChg chg="mod">
          <ac:chgData name="Zakhar" userId="7ddf474c-6dde-4908-8c88-f2d16ac06167" providerId="ADAL" clId="{51D11A0F-E62F-46BB-8EA1-A60EBEBC107E}" dt="2020-09-14T15:29:23.237" v="511" actId="12"/>
          <ac:spMkLst>
            <pc:docMk/>
            <pc:sldMk cId="4068586079" sldId="259"/>
            <ac:spMk id="3" creationId="{57323779-A5C0-43F0-A7A0-83A25301965B}"/>
          </ac:spMkLst>
        </pc:spChg>
        <pc:spChg chg="mod">
          <ac:chgData name="Zakhar" userId="7ddf474c-6dde-4908-8c88-f2d16ac06167" providerId="ADAL" clId="{51D11A0F-E62F-46BB-8EA1-A60EBEBC107E}" dt="2020-09-14T15:29:25.095" v="512" actId="12"/>
          <ac:spMkLst>
            <pc:docMk/>
            <pc:sldMk cId="4068586079" sldId="259"/>
            <ac:spMk id="4" creationId="{76532FBD-A957-4548-AB77-969609762F88}"/>
          </ac:spMkLst>
        </pc:spChg>
      </pc:sldChg>
      <pc:sldChg chg="del">
        <pc:chgData name="Zakhar" userId="7ddf474c-6dde-4908-8c88-f2d16ac06167" providerId="ADAL" clId="{51D11A0F-E62F-46BB-8EA1-A60EBEBC107E}" dt="2020-09-14T14:49:24.956" v="104" actId="47"/>
        <pc:sldMkLst>
          <pc:docMk/>
          <pc:sldMk cId="2654374318" sldId="260"/>
        </pc:sldMkLst>
      </pc:sldChg>
      <pc:sldChg chg="del">
        <pc:chgData name="Zakhar" userId="7ddf474c-6dde-4908-8c88-f2d16ac06167" providerId="ADAL" clId="{51D11A0F-E62F-46BB-8EA1-A60EBEBC107E}" dt="2020-09-14T14:40:01.503" v="75" actId="47"/>
        <pc:sldMkLst>
          <pc:docMk/>
          <pc:sldMk cId="3291174956" sldId="261"/>
        </pc:sldMkLst>
      </pc:sldChg>
      <pc:sldChg chg="modSp mod">
        <pc:chgData name="Zakhar" userId="7ddf474c-6dde-4908-8c88-f2d16ac06167" providerId="ADAL" clId="{51D11A0F-E62F-46BB-8EA1-A60EBEBC107E}" dt="2020-09-15T08:19:51.261" v="1942" actId="12"/>
        <pc:sldMkLst>
          <pc:docMk/>
          <pc:sldMk cId="1791691265" sldId="262"/>
        </pc:sldMkLst>
        <pc:spChg chg="mod">
          <ac:chgData name="Zakhar" userId="7ddf474c-6dde-4908-8c88-f2d16ac06167" providerId="ADAL" clId="{51D11A0F-E62F-46BB-8EA1-A60EBEBC107E}" dt="2020-09-15T08:19:51.261" v="1942" actId="12"/>
          <ac:spMkLst>
            <pc:docMk/>
            <pc:sldMk cId="1791691265" sldId="262"/>
            <ac:spMk id="3" creationId="{E43A0E3C-6BD7-4250-8405-46773EBFEA1C}"/>
          </ac:spMkLst>
        </pc:spChg>
      </pc:sldChg>
      <pc:sldChg chg="modSp mod">
        <pc:chgData name="Zakhar" userId="7ddf474c-6dde-4908-8c88-f2d16ac06167" providerId="ADAL" clId="{51D11A0F-E62F-46BB-8EA1-A60EBEBC107E}" dt="2020-09-14T14:48:09.160" v="78" actId="20577"/>
        <pc:sldMkLst>
          <pc:docMk/>
          <pc:sldMk cId="4263818734" sldId="263"/>
        </pc:sldMkLst>
        <pc:spChg chg="mod">
          <ac:chgData name="Zakhar" userId="7ddf474c-6dde-4908-8c88-f2d16ac06167" providerId="ADAL" clId="{51D11A0F-E62F-46BB-8EA1-A60EBEBC107E}" dt="2020-09-14T14:48:09.160" v="78" actId="20577"/>
          <ac:spMkLst>
            <pc:docMk/>
            <pc:sldMk cId="4263818734" sldId="263"/>
            <ac:spMk id="2" creationId="{44E60C09-3297-42E0-AA82-6D7574CC0664}"/>
          </ac:spMkLst>
        </pc:spChg>
      </pc:sldChg>
      <pc:sldChg chg="addSp modSp mod">
        <pc:chgData name="Zakhar" userId="7ddf474c-6dde-4908-8c88-f2d16ac06167" providerId="ADAL" clId="{51D11A0F-E62F-46BB-8EA1-A60EBEBC107E}" dt="2020-09-14T15:32:11.067" v="579" actId="404"/>
        <pc:sldMkLst>
          <pc:docMk/>
          <pc:sldMk cId="2613434981" sldId="264"/>
        </pc:sldMkLst>
        <pc:spChg chg="mod">
          <ac:chgData name="Zakhar" userId="7ddf474c-6dde-4908-8c88-f2d16ac06167" providerId="ADAL" clId="{51D11A0F-E62F-46BB-8EA1-A60EBEBC107E}" dt="2020-09-14T14:55:07.257" v="107" actId="1076"/>
          <ac:spMkLst>
            <pc:docMk/>
            <pc:sldMk cId="2613434981" sldId="264"/>
            <ac:spMk id="2" creationId="{2E8291EC-342D-48A0-9C97-7EC5C7298CD9}"/>
          </ac:spMkLst>
        </pc:spChg>
        <pc:spChg chg="mod">
          <ac:chgData name="Zakhar" userId="7ddf474c-6dde-4908-8c88-f2d16ac06167" providerId="ADAL" clId="{51D11A0F-E62F-46BB-8EA1-A60EBEBC107E}" dt="2020-09-14T15:27:10.862" v="490" actId="113"/>
          <ac:spMkLst>
            <pc:docMk/>
            <pc:sldMk cId="2613434981" sldId="264"/>
            <ac:spMk id="3" creationId="{0A3AFDF1-AEA8-48BB-93E1-21A62894BDA2}"/>
          </ac:spMkLst>
        </pc:spChg>
        <pc:spChg chg="add mod">
          <ac:chgData name="Zakhar" userId="7ddf474c-6dde-4908-8c88-f2d16ac06167" providerId="ADAL" clId="{51D11A0F-E62F-46BB-8EA1-A60EBEBC107E}" dt="2020-09-14T15:31:46.949" v="551" actId="1076"/>
          <ac:spMkLst>
            <pc:docMk/>
            <pc:sldMk cId="2613434981" sldId="264"/>
            <ac:spMk id="4" creationId="{B62CCAF4-9EF2-4EA3-AFA2-5599A0674AC0}"/>
          </ac:spMkLst>
        </pc:spChg>
        <pc:spChg chg="add mod">
          <ac:chgData name="Zakhar" userId="7ddf474c-6dde-4908-8c88-f2d16ac06167" providerId="ADAL" clId="{51D11A0F-E62F-46BB-8EA1-A60EBEBC107E}" dt="2020-09-14T15:32:11.067" v="579" actId="404"/>
          <ac:spMkLst>
            <pc:docMk/>
            <pc:sldMk cId="2613434981" sldId="264"/>
            <ac:spMk id="5" creationId="{2FF511BC-AA2D-44EF-834D-207B2B0AAAAF}"/>
          </ac:spMkLst>
        </pc:spChg>
      </pc:sldChg>
      <pc:sldChg chg="addSp modSp mod">
        <pc:chgData name="Zakhar" userId="7ddf474c-6dde-4908-8c88-f2d16ac06167" providerId="ADAL" clId="{51D11A0F-E62F-46BB-8EA1-A60EBEBC107E}" dt="2020-09-15T07:53:02.120" v="1172" actId="1076"/>
        <pc:sldMkLst>
          <pc:docMk/>
          <pc:sldMk cId="930380751" sldId="265"/>
        </pc:sldMkLst>
        <pc:spChg chg="mod">
          <ac:chgData name="Zakhar" userId="7ddf474c-6dde-4908-8c88-f2d16ac06167" providerId="ADAL" clId="{51D11A0F-E62F-46BB-8EA1-A60EBEBC107E}" dt="2020-09-14T14:47:20.524" v="76" actId="14100"/>
          <ac:spMkLst>
            <pc:docMk/>
            <pc:sldMk cId="930380751" sldId="265"/>
            <ac:spMk id="3" creationId="{87C7653A-1DC5-41CC-A55B-955A6310DAE1}"/>
          </ac:spMkLst>
        </pc:spChg>
        <pc:spChg chg="add mod">
          <ac:chgData name="Zakhar" userId="7ddf474c-6dde-4908-8c88-f2d16ac06167" providerId="ADAL" clId="{51D11A0F-E62F-46BB-8EA1-A60EBEBC107E}" dt="2020-09-15T06:15:11.636" v="653" actId="14100"/>
          <ac:spMkLst>
            <pc:docMk/>
            <pc:sldMk cId="930380751" sldId="265"/>
            <ac:spMk id="4" creationId="{050C3A6C-36ED-4170-8A66-116D40B6665E}"/>
          </ac:spMkLst>
        </pc:spChg>
        <pc:spChg chg="add mod">
          <ac:chgData name="Zakhar" userId="7ddf474c-6dde-4908-8c88-f2d16ac06167" providerId="ADAL" clId="{51D11A0F-E62F-46BB-8EA1-A60EBEBC107E}" dt="2020-09-15T06:15:34.300" v="665" actId="14100"/>
          <ac:spMkLst>
            <pc:docMk/>
            <pc:sldMk cId="930380751" sldId="265"/>
            <ac:spMk id="5" creationId="{8785BE54-6238-4ECD-9B3F-EA12EECBB2ED}"/>
          </ac:spMkLst>
        </pc:spChg>
        <pc:spChg chg="add mod">
          <ac:chgData name="Zakhar" userId="7ddf474c-6dde-4908-8c88-f2d16ac06167" providerId="ADAL" clId="{51D11A0F-E62F-46BB-8EA1-A60EBEBC107E}" dt="2020-09-15T07:53:02.120" v="1172" actId="1076"/>
          <ac:spMkLst>
            <pc:docMk/>
            <pc:sldMk cId="930380751" sldId="265"/>
            <ac:spMk id="6" creationId="{D27B970F-8602-4211-94CC-5CD51D907B8C}"/>
          </ac:spMkLst>
        </pc:spChg>
      </pc:sldChg>
      <pc:sldChg chg="modSp mod">
        <pc:chgData name="Zakhar" userId="7ddf474c-6dde-4908-8c88-f2d16ac06167" providerId="ADAL" clId="{51D11A0F-E62F-46BB-8EA1-A60EBEBC107E}" dt="2020-09-14T15:33:25.749" v="583" actId="115"/>
        <pc:sldMkLst>
          <pc:docMk/>
          <pc:sldMk cId="2179028389" sldId="266"/>
        </pc:sldMkLst>
        <pc:spChg chg="mod">
          <ac:chgData name="Zakhar" userId="7ddf474c-6dde-4908-8c88-f2d16ac06167" providerId="ADAL" clId="{51D11A0F-E62F-46BB-8EA1-A60EBEBC107E}" dt="2020-09-14T15:33:25.749" v="583" actId="115"/>
          <ac:spMkLst>
            <pc:docMk/>
            <pc:sldMk cId="2179028389" sldId="266"/>
            <ac:spMk id="3" creationId="{AF550F52-49DA-44AA-A84C-31D1CC791781}"/>
          </ac:spMkLst>
        </pc:spChg>
      </pc:sldChg>
      <pc:sldChg chg="modSp mod">
        <pc:chgData name="Zakhar" userId="7ddf474c-6dde-4908-8c88-f2d16ac06167" providerId="ADAL" clId="{51D11A0F-E62F-46BB-8EA1-A60EBEBC107E}" dt="2020-09-14T15:30:27.973" v="516" actId="113"/>
        <pc:sldMkLst>
          <pc:docMk/>
          <pc:sldMk cId="1497517866" sldId="267"/>
        </pc:sldMkLst>
        <pc:spChg chg="mod">
          <ac:chgData name="Zakhar" userId="7ddf474c-6dde-4908-8c88-f2d16ac06167" providerId="ADAL" clId="{51D11A0F-E62F-46BB-8EA1-A60EBEBC107E}" dt="2020-09-14T15:30:27.973" v="516" actId="113"/>
          <ac:spMkLst>
            <pc:docMk/>
            <pc:sldMk cId="1497517866" sldId="267"/>
            <ac:spMk id="3" creationId="{9D0C07FF-9A05-4D59-AA72-D851EFA31930}"/>
          </ac:spMkLst>
        </pc:spChg>
      </pc:sldChg>
      <pc:sldChg chg="addSp delSp modSp mod">
        <pc:chgData name="Zakhar" userId="7ddf474c-6dde-4908-8c88-f2d16ac06167" providerId="ADAL" clId="{51D11A0F-E62F-46BB-8EA1-A60EBEBC107E}" dt="2020-09-15T08:42:38.306" v="2567" actId="20577"/>
        <pc:sldMkLst>
          <pc:docMk/>
          <pc:sldMk cId="2961456259" sldId="268"/>
        </pc:sldMkLst>
        <pc:spChg chg="mod">
          <ac:chgData name="Zakhar" userId="7ddf474c-6dde-4908-8c88-f2d16ac06167" providerId="ADAL" clId="{51D11A0F-E62F-46BB-8EA1-A60EBEBC107E}" dt="2020-09-14T15:26:59.861" v="489" actId="1076"/>
          <ac:spMkLst>
            <pc:docMk/>
            <pc:sldMk cId="2961456259" sldId="268"/>
            <ac:spMk id="3" creationId="{ECB12587-E8C5-4463-9541-9F48A25B7E02}"/>
          </ac:spMkLst>
        </pc:spChg>
        <pc:spChg chg="add del mod">
          <ac:chgData name="Zakhar" userId="7ddf474c-6dde-4908-8c88-f2d16ac06167" providerId="ADAL" clId="{51D11A0F-E62F-46BB-8EA1-A60EBEBC107E}" dt="2020-09-14T15:28:33.725" v="504" actId="478"/>
          <ac:spMkLst>
            <pc:docMk/>
            <pc:sldMk cId="2961456259" sldId="268"/>
            <ac:spMk id="4" creationId="{CB49E85A-2B0D-4A5E-B0C8-F56573FE4D83}"/>
          </ac:spMkLst>
        </pc:spChg>
        <pc:spChg chg="add mod">
          <ac:chgData name="Zakhar" userId="7ddf474c-6dde-4908-8c88-f2d16ac06167" providerId="ADAL" clId="{51D11A0F-E62F-46BB-8EA1-A60EBEBC107E}" dt="2020-09-15T08:42:38.306" v="2567" actId="20577"/>
          <ac:spMkLst>
            <pc:docMk/>
            <pc:sldMk cId="2961456259" sldId="268"/>
            <ac:spMk id="5" creationId="{72C529C6-AF11-4978-A6D3-FBF9941C7D8E}"/>
          </ac:spMkLst>
        </pc:spChg>
      </pc:sldChg>
      <pc:sldChg chg="addSp modSp mod">
        <pc:chgData name="Zakhar" userId="7ddf474c-6dde-4908-8c88-f2d16ac06167" providerId="ADAL" clId="{51D11A0F-E62F-46BB-8EA1-A60EBEBC107E}" dt="2020-09-14T15:29:09.651" v="508" actId="1076"/>
        <pc:sldMkLst>
          <pc:docMk/>
          <pc:sldMk cId="3996309458" sldId="269"/>
        </pc:sldMkLst>
        <pc:spChg chg="mod">
          <ac:chgData name="Zakhar" userId="7ddf474c-6dde-4908-8c88-f2d16ac06167" providerId="ADAL" clId="{51D11A0F-E62F-46BB-8EA1-A60EBEBC107E}" dt="2020-09-14T15:26:50.721" v="486" actId="1076"/>
          <ac:spMkLst>
            <pc:docMk/>
            <pc:sldMk cId="3996309458" sldId="269"/>
            <ac:spMk id="3" creationId="{1AA19334-AC5E-46E6-9218-CE398C5DF892}"/>
          </ac:spMkLst>
        </pc:spChg>
        <pc:spChg chg="add mod">
          <ac:chgData name="Zakhar" userId="7ddf474c-6dde-4908-8c88-f2d16ac06167" providerId="ADAL" clId="{51D11A0F-E62F-46BB-8EA1-A60EBEBC107E}" dt="2020-09-14T15:29:09.651" v="508" actId="1076"/>
          <ac:spMkLst>
            <pc:docMk/>
            <pc:sldMk cId="3996309458" sldId="269"/>
            <ac:spMk id="5" creationId="{A5A19942-58D8-4CF7-9751-DAC516C13DAC}"/>
          </ac:spMkLst>
        </pc:spChg>
      </pc:sldChg>
      <pc:sldChg chg="addSp modSp mod">
        <pc:chgData name="Zakhar" userId="7ddf474c-6dde-4908-8c88-f2d16ac06167" providerId="ADAL" clId="{51D11A0F-E62F-46BB-8EA1-A60EBEBC107E}" dt="2020-09-15T08:46:06.544" v="2592" actId="20577"/>
        <pc:sldMkLst>
          <pc:docMk/>
          <pc:sldMk cId="87752255" sldId="270"/>
        </pc:sldMkLst>
        <pc:spChg chg="mod">
          <ac:chgData name="Zakhar" userId="7ddf474c-6dde-4908-8c88-f2d16ac06167" providerId="ADAL" clId="{51D11A0F-E62F-46BB-8EA1-A60EBEBC107E}" dt="2020-09-14T15:26:32.260" v="475" actId="14100"/>
          <ac:spMkLst>
            <pc:docMk/>
            <pc:sldMk cId="87752255" sldId="270"/>
            <ac:spMk id="3" creationId="{C9BF2AA6-3B2A-45AB-AC6A-6F4FD6B216CD}"/>
          </ac:spMkLst>
        </pc:spChg>
        <pc:spChg chg="add mod">
          <ac:chgData name="Zakhar" userId="7ddf474c-6dde-4908-8c88-f2d16ac06167" providerId="ADAL" clId="{51D11A0F-E62F-46BB-8EA1-A60EBEBC107E}" dt="2020-09-15T08:46:06.544" v="2592" actId="20577"/>
          <ac:spMkLst>
            <pc:docMk/>
            <pc:sldMk cId="87752255" sldId="270"/>
            <ac:spMk id="5" creationId="{C0D21E17-1A5F-4ECD-8DFD-5938179D6358}"/>
          </ac:spMkLst>
        </pc:spChg>
      </pc:sldChg>
      <pc:sldChg chg="del">
        <pc:chgData name="Zakhar" userId="7ddf474c-6dde-4908-8c88-f2d16ac06167" providerId="ADAL" clId="{51D11A0F-E62F-46BB-8EA1-A60EBEBC107E}" dt="2020-09-14T14:39:39.879" v="73" actId="47"/>
        <pc:sldMkLst>
          <pc:docMk/>
          <pc:sldMk cId="2160189319" sldId="271"/>
        </pc:sldMkLst>
      </pc:sldChg>
      <pc:sldChg chg="del">
        <pc:chgData name="Zakhar" userId="7ddf474c-6dde-4908-8c88-f2d16ac06167" providerId="ADAL" clId="{51D11A0F-E62F-46BB-8EA1-A60EBEBC107E}" dt="2020-09-14T14:39:41.880" v="74" actId="47"/>
        <pc:sldMkLst>
          <pc:docMk/>
          <pc:sldMk cId="697207635" sldId="272"/>
        </pc:sldMkLst>
      </pc:sldChg>
      <pc:sldChg chg="del">
        <pc:chgData name="Zakhar" userId="7ddf474c-6dde-4908-8c88-f2d16ac06167" providerId="ADAL" clId="{51D11A0F-E62F-46BB-8EA1-A60EBEBC107E}" dt="2020-09-14T14:48:01.518" v="77" actId="47"/>
        <pc:sldMkLst>
          <pc:docMk/>
          <pc:sldMk cId="4286882346" sldId="274"/>
        </pc:sldMkLst>
      </pc:sldChg>
      <pc:sldChg chg="del">
        <pc:chgData name="Zakhar" userId="7ddf474c-6dde-4908-8c88-f2d16ac06167" providerId="ADAL" clId="{51D11A0F-E62F-46BB-8EA1-A60EBEBC107E}" dt="2020-09-14T14:49:28.602" v="105" actId="47"/>
        <pc:sldMkLst>
          <pc:docMk/>
          <pc:sldMk cId="3217515420" sldId="275"/>
        </pc:sldMkLst>
      </pc:sldChg>
      <pc:sldChg chg="del">
        <pc:chgData name="Zakhar" userId="7ddf474c-6dde-4908-8c88-f2d16ac06167" providerId="ADAL" clId="{51D11A0F-E62F-46BB-8EA1-A60EBEBC107E}" dt="2020-09-14T14:49:31.855" v="106" actId="47"/>
        <pc:sldMkLst>
          <pc:docMk/>
          <pc:sldMk cId="2998186159" sldId="276"/>
        </pc:sldMkLst>
      </pc:sldChg>
      <pc:sldChg chg="modSp mod">
        <pc:chgData name="Zakhar" userId="7ddf474c-6dde-4908-8c88-f2d16ac06167" providerId="ADAL" clId="{51D11A0F-E62F-46BB-8EA1-A60EBEBC107E}" dt="2020-09-15T06:25:41.564" v="705" actId="1076"/>
        <pc:sldMkLst>
          <pc:docMk/>
          <pc:sldMk cId="907324548" sldId="277"/>
        </pc:sldMkLst>
        <pc:picChg chg="mod">
          <ac:chgData name="Zakhar" userId="7ddf474c-6dde-4908-8c88-f2d16ac06167" providerId="ADAL" clId="{51D11A0F-E62F-46BB-8EA1-A60EBEBC107E}" dt="2020-09-15T06:25:41.564" v="705" actId="1076"/>
          <ac:picMkLst>
            <pc:docMk/>
            <pc:sldMk cId="907324548" sldId="277"/>
            <ac:picMk id="4" creationId="{720DE0BB-06A3-4B0B-85EB-8D3AD7C91E05}"/>
          </ac:picMkLst>
        </pc:picChg>
      </pc:sldChg>
      <pc:sldChg chg="modSp add mod">
        <pc:chgData name="Zakhar" userId="7ddf474c-6dde-4908-8c88-f2d16ac06167" providerId="ADAL" clId="{51D11A0F-E62F-46BB-8EA1-A60EBEBC107E}" dt="2020-09-14T14:48:28.086" v="103" actId="20577"/>
        <pc:sldMkLst>
          <pc:docMk/>
          <pc:sldMk cId="1631131164" sldId="278"/>
        </pc:sldMkLst>
        <pc:spChg chg="mod">
          <ac:chgData name="Zakhar" userId="7ddf474c-6dde-4908-8c88-f2d16ac06167" providerId="ADAL" clId="{51D11A0F-E62F-46BB-8EA1-A60EBEBC107E}" dt="2020-09-14T14:48:28.086" v="103" actId="20577"/>
          <ac:spMkLst>
            <pc:docMk/>
            <pc:sldMk cId="1631131164" sldId="278"/>
            <ac:spMk id="2" creationId="{44E60C09-3297-42E0-AA82-6D7574CC0664}"/>
          </ac:spMkLst>
        </pc:spChg>
      </pc:sldChg>
      <pc:sldChg chg="addSp delSp modSp new mod">
        <pc:chgData name="Zakhar" userId="7ddf474c-6dde-4908-8c88-f2d16ac06167" providerId="ADAL" clId="{51D11A0F-E62F-46BB-8EA1-A60EBEBC107E}" dt="2020-09-15T08:08:25.880" v="1503" actId="6549"/>
        <pc:sldMkLst>
          <pc:docMk/>
          <pc:sldMk cId="3864995093" sldId="279"/>
        </pc:sldMkLst>
        <pc:spChg chg="mod">
          <ac:chgData name="Zakhar" userId="7ddf474c-6dde-4908-8c88-f2d16ac06167" providerId="ADAL" clId="{51D11A0F-E62F-46BB-8EA1-A60EBEBC107E}" dt="2020-09-14T15:23:25.320" v="436" actId="114"/>
          <ac:spMkLst>
            <pc:docMk/>
            <pc:sldMk cId="3864995093" sldId="279"/>
            <ac:spMk id="2" creationId="{3CF78B8D-9B36-4D90-B410-1C88D745E0CF}"/>
          </ac:spMkLst>
        </pc:spChg>
        <pc:spChg chg="del">
          <ac:chgData name="Zakhar" userId="7ddf474c-6dde-4908-8c88-f2d16ac06167" providerId="ADAL" clId="{51D11A0F-E62F-46BB-8EA1-A60EBEBC107E}" dt="2020-09-14T15:14:26.455" v="159" actId="3680"/>
          <ac:spMkLst>
            <pc:docMk/>
            <pc:sldMk cId="3864995093" sldId="279"/>
            <ac:spMk id="3" creationId="{BBFD7E6B-60D8-4B42-A4B6-1DEC45DBF5F8}"/>
          </ac:spMkLst>
        </pc:spChg>
        <pc:graphicFrameChg chg="add mod ord modGraphic">
          <ac:chgData name="Zakhar" userId="7ddf474c-6dde-4908-8c88-f2d16ac06167" providerId="ADAL" clId="{51D11A0F-E62F-46BB-8EA1-A60EBEBC107E}" dt="2020-09-15T08:08:25.880" v="1503" actId="6549"/>
          <ac:graphicFrameMkLst>
            <pc:docMk/>
            <pc:sldMk cId="3864995093" sldId="279"/>
            <ac:graphicFrameMk id="4" creationId="{BA240996-0769-48EA-BD05-1F6834ADFD6A}"/>
          </ac:graphicFrameMkLst>
        </pc:graphicFrameChg>
      </pc:sldChg>
      <pc:sldChg chg="addSp delSp modSp new mod ord">
        <pc:chgData name="Zakhar" userId="7ddf474c-6dde-4908-8c88-f2d16ac06167" providerId="ADAL" clId="{51D11A0F-E62F-46BB-8EA1-A60EBEBC107E}" dt="2020-09-15T06:37:50.823" v="918" actId="1076"/>
        <pc:sldMkLst>
          <pc:docMk/>
          <pc:sldMk cId="2108765200" sldId="280"/>
        </pc:sldMkLst>
        <pc:spChg chg="mod">
          <ac:chgData name="Zakhar" userId="7ddf474c-6dde-4908-8c88-f2d16ac06167" providerId="ADAL" clId="{51D11A0F-E62F-46BB-8EA1-A60EBEBC107E}" dt="2020-09-14T15:20:26.170" v="381" actId="1076"/>
          <ac:spMkLst>
            <pc:docMk/>
            <pc:sldMk cId="2108765200" sldId="280"/>
            <ac:spMk id="2" creationId="{718A5AFC-9CCE-4F69-A353-DCE590A4029F}"/>
          </ac:spMkLst>
        </pc:spChg>
        <pc:spChg chg="add del mod">
          <ac:chgData name="Zakhar" userId="7ddf474c-6dde-4908-8c88-f2d16ac06167" providerId="ADAL" clId="{51D11A0F-E62F-46BB-8EA1-A60EBEBC107E}" dt="2020-09-14T15:20:29.598" v="382" actId="14100"/>
          <ac:spMkLst>
            <pc:docMk/>
            <pc:sldMk cId="2108765200" sldId="280"/>
            <ac:spMk id="3" creationId="{B79C8149-E8AD-4B2F-BC8C-A8BEA4F72011}"/>
          </ac:spMkLst>
        </pc:spChg>
        <pc:spChg chg="add mod">
          <ac:chgData name="Zakhar" userId="7ddf474c-6dde-4908-8c88-f2d16ac06167" providerId="ADAL" clId="{51D11A0F-E62F-46BB-8EA1-A60EBEBC107E}" dt="2020-09-15T06:37:41.281" v="917" actId="20577"/>
          <ac:spMkLst>
            <pc:docMk/>
            <pc:sldMk cId="2108765200" sldId="280"/>
            <ac:spMk id="5" creationId="{1389F3FE-3F57-43D4-99C3-7817EB453122}"/>
          </ac:spMkLst>
        </pc:spChg>
        <pc:spChg chg="add mod">
          <ac:chgData name="Zakhar" userId="7ddf474c-6dde-4908-8c88-f2d16ac06167" providerId="ADAL" clId="{51D11A0F-E62F-46BB-8EA1-A60EBEBC107E}" dt="2020-09-14T15:21:25.670" v="390" actId="1582"/>
          <ac:spMkLst>
            <pc:docMk/>
            <pc:sldMk cId="2108765200" sldId="280"/>
            <ac:spMk id="6" creationId="{C110F168-E1D2-4568-B981-DDCACD717D95}"/>
          </ac:spMkLst>
        </pc:spChg>
        <pc:spChg chg="add mod">
          <ac:chgData name="Zakhar" userId="7ddf474c-6dde-4908-8c88-f2d16ac06167" providerId="ADAL" clId="{51D11A0F-E62F-46BB-8EA1-A60EBEBC107E}" dt="2020-09-15T06:37:50.823" v="918" actId="1076"/>
          <ac:spMkLst>
            <pc:docMk/>
            <pc:sldMk cId="2108765200" sldId="280"/>
            <ac:spMk id="7" creationId="{9D2ACC97-66D1-41C1-A5AC-ED6E805C93C6}"/>
          </ac:spMkLst>
        </pc:spChg>
        <pc:picChg chg="add mod">
          <ac:chgData name="Zakhar" userId="7ddf474c-6dde-4908-8c88-f2d16ac06167" providerId="ADAL" clId="{51D11A0F-E62F-46BB-8EA1-A60EBEBC107E}" dt="2020-09-14T15:20:44.584" v="384" actId="1076"/>
          <ac:picMkLst>
            <pc:docMk/>
            <pc:sldMk cId="2108765200" sldId="280"/>
            <ac:picMk id="4" creationId="{5A2BCAE8-A0FF-436D-AC34-E1521749E568}"/>
          </ac:picMkLst>
        </pc:picChg>
      </pc:sldChg>
      <pc:sldChg chg="modSp add mod ord">
        <pc:chgData name="Zakhar" userId="7ddf474c-6dde-4908-8c88-f2d16ac06167" providerId="ADAL" clId="{51D11A0F-E62F-46BB-8EA1-A60EBEBC107E}" dt="2020-09-15T08:15:47.102" v="1870" actId="20577"/>
        <pc:sldMkLst>
          <pc:docMk/>
          <pc:sldMk cId="785755104" sldId="281"/>
        </pc:sldMkLst>
        <pc:spChg chg="mod">
          <ac:chgData name="Zakhar" userId="7ddf474c-6dde-4908-8c88-f2d16ac06167" providerId="ADAL" clId="{51D11A0F-E62F-46BB-8EA1-A60EBEBC107E}" dt="2020-09-14T15:27:27.104" v="492" actId="1076"/>
          <ac:spMkLst>
            <pc:docMk/>
            <pc:sldMk cId="785755104" sldId="281"/>
            <ac:spMk id="2" creationId="{3CF78B8D-9B36-4D90-B410-1C88D745E0CF}"/>
          </ac:spMkLst>
        </pc:spChg>
        <pc:graphicFrameChg chg="mod modGraphic">
          <ac:chgData name="Zakhar" userId="7ddf474c-6dde-4908-8c88-f2d16ac06167" providerId="ADAL" clId="{51D11A0F-E62F-46BB-8EA1-A60EBEBC107E}" dt="2020-09-15T08:15:47.102" v="1870" actId="20577"/>
          <ac:graphicFrameMkLst>
            <pc:docMk/>
            <pc:sldMk cId="785755104" sldId="281"/>
            <ac:graphicFrameMk id="4" creationId="{BA240996-0769-48EA-BD05-1F6834ADFD6A}"/>
          </ac:graphicFrameMkLst>
        </pc:graphicFrameChg>
      </pc:sldChg>
      <pc:sldChg chg="addSp delSp modSp new mod ord">
        <pc:chgData name="Zakhar" userId="7ddf474c-6dde-4908-8c88-f2d16ac06167" providerId="ADAL" clId="{51D11A0F-E62F-46BB-8EA1-A60EBEBC107E}" dt="2020-09-15T08:31:22.095" v="2245" actId="20577"/>
        <pc:sldMkLst>
          <pc:docMk/>
          <pc:sldMk cId="1571230151" sldId="282"/>
        </pc:sldMkLst>
        <pc:spChg chg="mod">
          <ac:chgData name="Zakhar" userId="7ddf474c-6dde-4908-8c88-f2d16ac06167" providerId="ADAL" clId="{51D11A0F-E62F-46BB-8EA1-A60EBEBC107E}" dt="2020-09-14T15:31:06.430" v="539" actId="20577"/>
          <ac:spMkLst>
            <pc:docMk/>
            <pc:sldMk cId="1571230151" sldId="282"/>
            <ac:spMk id="2" creationId="{C9E48E30-3C82-4797-B76F-738C6FA049CA}"/>
          </ac:spMkLst>
        </pc:spChg>
        <pc:spChg chg="del mod">
          <ac:chgData name="Zakhar" userId="7ddf474c-6dde-4908-8c88-f2d16ac06167" providerId="ADAL" clId="{51D11A0F-E62F-46BB-8EA1-A60EBEBC107E}" dt="2020-09-15T06:18:41.471" v="666"/>
          <ac:spMkLst>
            <pc:docMk/>
            <pc:sldMk cId="1571230151" sldId="282"/>
            <ac:spMk id="3" creationId="{2F3EDA32-9C8B-4422-A138-DE688D25774C}"/>
          </ac:spMkLst>
        </pc:spChg>
        <pc:spChg chg="add del mod">
          <ac:chgData name="Zakhar" userId="7ddf474c-6dde-4908-8c88-f2d16ac06167" providerId="ADAL" clId="{51D11A0F-E62F-46BB-8EA1-A60EBEBC107E}" dt="2020-09-15T06:19:37.810" v="670"/>
          <ac:spMkLst>
            <pc:docMk/>
            <pc:sldMk cId="1571230151" sldId="282"/>
            <ac:spMk id="6" creationId="{7CE58C4A-589B-484E-B932-286BAF6AB0B5}"/>
          </ac:spMkLst>
        </pc:spChg>
        <pc:spChg chg="add mod">
          <ac:chgData name="Zakhar" userId="7ddf474c-6dde-4908-8c88-f2d16ac06167" providerId="ADAL" clId="{51D11A0F-E62F-46BB-8EA1-A60EBEBC107E}" dt="2020-09-15T08:25:38.142" v="2078" actId="20577"/>
          <ac:spMkLst>
            <pc:docMk/>
            <pc:sldMk cId="1571230151" sldId="282"/>
            <ac:spMk id="9" creationId="{F8D34CE3-EBF8-4CE3-A7DA-AD7FDF4E91D8}"/>
          </ac:spMkLst>
        </pc:spChg>
        <pc:spChg chg="add mod">
          <ac:chgData name="Zakhar" userId="7ddf474c-6dde-4908-8c88-f2d16ac06167" providerId="ADAL" clId="{51D11A0F-E62F-46BB-8EA1-A60EBEBC107E}" dt="2020-09-15T08:31:22.095" v="2245" actId="20577"/>
          <ac:spMkLst>
            <pc:docMk/>
            <pc:sldMk cId="1571230151" sldId="282"/>
            <ac:spMk id="10" creationId="{2A508B45-9E98-4B52-B469-CC1631E3D1A4}"/>
          </ac:spMkLst>
        </pc:spChg>
        <pc:picChg chg="add del mod">
          <ac:chgData name="Zakhar" userId="7ddf474c-6dde-4908-8c88-f2d16ac06167" providerId="ADAL" clId="{51D11A0F-E62F-46BB-8EA1-A60EBEBC107E}" dt="2020-09-15T06:19:34.086" v="669" actId="478"/>
          <ac:picMkLst>
            <pc:docMk/>
            <pc:sldMk cId="1571230151" sldId="282"/>
            <ac:picMk id="4" creationId="{AA96439E-5FBF-4566-837F-2A4EB6868AE3}"/>
          </ac:picMkLst>
        </pc:picChg>
        <pc:picChg chg="add mod">
          <ac:chgData name="Zakhar" userId="7ddf474c-6dde-4908-8c88-f2d16ac06167" providerId="ADAL" clId="{51D11A0F-E62F-46BB-8EA1-A60EBEBC107E}" dt="2020-09-15T06:20:28.089" v="674" actId="1076"/>
          <ac:picMkLst>
            <pc:docMk/>
            <pc:sldMk cId="1571230151" sldId="282"/>
            <ac:picMk id="7" creationId="{0478C1F5-C23D-4AE4-BA81-0BF406948CFB}"/>
          </ac:picMkLst>
        </pc:picChg>
        <pc:picChg chg="add mod">
          <ac:chgData name="Zakhar" userId="7ddf474c-6dde-4908-8c88-f2d16ac06167" providerId="ADAL" clId="{51D11A0F-E62F-46BB-8EA1-A60EBEBC107E}" dt="2020-09-15T06:20:29.305" v="675" actId="1076"/>
          <ac:picMkLst>
            <pc:docMk/>
            <pc:sldMk cId="1571230151" sldId="282"/>
            <ac:picMk id="8" creationId="{6607C6BD-07F3-453C-A70E-DE4DDA0726B7}"/>
          </ac:picMkLst>
        </pc:picChg>
      </pc:sldChg>
      <pc:sldChg chg="modSp new mod">
        <pc:chgData name="Zakhar" userId="7ddf474c-6dde-4908-8c88-f2d16ac06167" providerId="ADAL" clId="{51D11A0F-E62F-46BB-8EA1-A60EBEBC107E}" dt="2020-09-15T09:01:13.266" v="2667" actId="13926"/>
        <pc:sldMkLst>
          <pc:docMk/>
          <pc:sldMk cId="3309756566" sldId="283"/>
        </pc:sldMkLst>
        <pc:spChg chg="mod">
          <ac:chgData name="Zakhar" userId="7ddf474c-6dde-4908-8c88-f2d16ac06167" providerId="ADAL" clId="{51D11A0F-E62F-46BB-8EA1-A60EBEBC107E}" dt="2020-09-15T08:35:55.424" v="2304" actId="20577"/>
          <ac:spMkLst>
            <pc:docMk/>
            <pc:sldMk cId="3309756566" sldId="283"/>
            <ac:spMk id="2" creationId="{D10E5652-36CA-4D15-92C6-98D5790168BF}"/>
          </ac:spMkLst>
        </pc:spChg>
        <pc:spChg chg="mod">
          <ac:chgData name="Zakhar" userId="7ddf474c-6dde-4908-8c88-f2d16ac06167" providerId="ADAL" clId="{51D11A0F-E62F-46BB-8EA1-A60EBEBC107E}" dt="2020-09-15T09:01:13.266" v="2667" actId="13926"/>
          <ac:spMkLst>
            <pc:docMk/>
            <pc:sldMk cId="3309756566" sldId="283"/>
            <ac:spMk id="3" creationId="{6F46EBB7-32DE-416A-AC29-B3D39F6ED8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46B88-B1E1-49A4-A241-E70F8A86AC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7976EF-6A9D-418C-AA71-E31056FE46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743713-DAA2-4B40-B644-0D0D788C3EAE}"/>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5" name="Footer Placeholder 4">
            <a:extLst>
              <a:ext uri="{FF2B5EF4-FFF2-40B4-BE49-F238E27FC236}">
                <a16:creationId xmlns:a16="http://schemas.microsoft.com/office/drawing/2014/main" id="{8866C09B-653F-4F1D-82CD-30861F438C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3DC7B2-5541-4C6D-9CB0-3CC1AA78EF42}"/>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137112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E893-00A4-471F-AC08-CE2D7C5D86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605BC1-5613-4C7F-B13B-4E4C7FC1270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E4649-E7BE-45F4-96AE-5C1729BDDA18}"/>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5" name="Footer Placeholder 4">
            <a:extLst>
              <a:ext uri="{FF2B5EF4-FFF2-40B4-BE49-F238E27FC236}">
                <a16:creationId xmlns:a16="http://schemas.microsoft.com/office/drawing/2014/main" id="{36EB71CA-8745-4124-BBDA-EEB759B8CA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6F1638-8E31-4893-BC5E-06E9FF3CAF45}"/>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2736107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95198C-06FC-4968-B5DB-784CD5EB99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6D88B0-168E-48FC-AD27-8EC390410B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BC9919-4280-405A-872B-4C719E824073}"/>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5" name="Footer Placeholder 4">
            <a:extLst>
              <a:ext uri="{FF2B5EF4-FFF2-40B4-BE49-F238E27FC236}">
                <a16:creationId xmlns:a16="http://schemas.microsoft.com/office/drawing/2014/main" id="{E2AA2AF0-58EA-4010-99F8-481BBC7F1D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FA45F0-C940-4EC3-BE8C-5F094CA15E5D}"/>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1396098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B7AC5-AA6B-45FC-AD3B-C0F4E7FC26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77D19B-C446-409B-BADC-2E23DB366FA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FE2302-0165-4483-B72F-6840EC964174}"/>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5" name="Footer Placeholder 4">
            <a:extLst>
              <a:ext uri="{FF2B5EF4-FFF2-40B4-BE49-F238E27FC236}">
                <a16:creationId xmlns:a16="http://schemas.microsoft.com/office/drawing/2014/main" id="{2765CC9B-B405-48A5-85A9-D2CB0C8959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99C0C7-33CB-4C57-9926-2486FD9B3C30}"/>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326522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D43B0-62C6-4E8A-8E2D-979FAF503A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EAD6C33-D234-4FD6-AF7C-7D565A87CC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A376E3-EC83-4499-B1AE-810501750934}"/>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5" name="Footer Placeholder 4">
            <a:extLst>
              <a:ext uri="{FF2B5EF4-FFF2-40B4-BE49-F238E27FC236}">
                <a16:creationId xmlns:a16="http://schemas.microsoft.com/office/drawing/2014/main" id="{A544D72C-EA19-4206-95AE-820EE10A05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5A3452-E52A-48E8-A6CC-602C72BD28D2}"/>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188592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5625A-8923-45A5-A124-5BEDA9F918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4DFC85-628D-4B11-9A2C-A798DEF42F0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140B3B-0A29-452C-82AC-15BDF92D52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C34C344-D28C-4069-8CD3-7FBA26D10A25}"/>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6" name="Footer Placeholder 5">
            <a:extLst>
              <a:ext uri="{FF2B5EF4-FFF2-40B4-BE49-F238E27FC236}">
                <a16:creationId xmlns:a16="http://schemas.microsoft.com/office/drawing/2014/main" id="{98BCEF8C-8508-4A99-89C5-BB4D1482C9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A1F776-EC68-4BBC-8AB0-2E1761875956}"/>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3901174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4604E-32B5-4575-9CB8-4B60AAE5976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5AA317-AA04-4785-9CAA-008A067E83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867FF8-1461-48F7-80DF-C5E6418661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EC54D84-8C39-40E4-B1E6-00070F9A61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00C4CDB-C7EC-4E19-AAD7-517E34C7B46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4FF7AF3-D9C4-4B2E-AD22-3C06542720D1}"/>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8" name="Footer Placeholder 7">
            <a:extLst>
              <a:ext uri="{FF2B5EF4-FFF2-40B4-BE49-F238E27FC236}">
                <a16:creationId xmlns:a16="http://schemas.microsoft.com/office/drawing/2014/main" id="{3035624E-C00A-4E38-8FAE-53301BE2EA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108FB51-6A7B-465F-A47E-CCEF182B2288}"/>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3063673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01C8D-21FF-4481-9813-2C1F2FBB4F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055634-CE10-45F2-B3E6-EAF47E7F0ED4}"/>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4" name="Footer Placeholder 3">
            <a:extLst>
              <a:ext uri="{FF2B5EF4-FFF2-40B4-BE49-F238E27FC236}">
                <a16:creationId xmlns:a16="http://schemas.microsoft.com/office/drawing/2014/main" id="{0BE62606-E7B0-411F-9961-DFB0916D968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C47DA54-E004-453E-97F4-7B8E9143342F}"/>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347701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C14461-C5CE-4228-9AD1-C8F98E4D5CB5}"/>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3" name="Footer Placeholder 2">
            <a:extLst>
              <a:ext uri="{FF2B5EF4-FFF2-40B4-BE49-F238E27FC236}">
                <a16:creationId xmlns:a16="http://schemas.microsoft.com/office/drawing/2014/main" id="{4387847B-10A0-480C-9E1A-59DFC98EA5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2EFF1DA-1D5A-4FA2-8AC3-F513D3C6C179}"/>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126449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50EF4-11AD-4887-B156-8B19679686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21461B-4109-4085-B508-CB8326060B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47B6355-70C3-4AB0-9CF8-BBF427DF7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7686-8511-48B2-BA43-4D4712FC3F23}"/>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6" name="Footer Placeholder 5">
            <a:extLst>
              <a:ext uri="{FF2B5EF4-FFF2-40B4-BE49-F238E27FC236}">
                <a16:creationId xmlns:a16="http://schemas.microsoft.com/office/drawing/2014/main" id="{8B07F0C3-4AE7-4AFB-A373-1B95E9793D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5A6A37-D9B7-4961-A431-15BB91216F34}"/>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1053320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7424B-13A4-45BF-8484-DC5C92A342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28A6923-FD1F-4ED1-AFCA-855636DEEA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F8EC09-46DA-4638-95FC-F34A91343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CF8EF4-06C6-45F6-A306-08A963610284}"/>
              </a:ext>
            </a:extLst>
          </p:cNvPr>
          <p:cNvSpPr>
            <a:spLocks noGrp="1"/>
          </p:cNvSpPr>
          <p:nvPr>
            <p:ph type="dt" sz="half" idx="10"/>
          </p:nvPr>
        </p:nvSpPr>
        <p:spPr/>
        <p:txBody>
          <a:bodyPr/>
          <a:lstStyle/>
          <a:p>
            <a:fld id="{E9C7302E-B723-4CA7-8216-25C0F975C7A8}" type="datetimeFigureOut">
              <a:rPr lang="en-GB" smtClean="0"/>
              <a:t>15/09/2020</a:t>
            </a:fld>
            <a:endParaRPr lang="en-GB"/>
          </a:p>
        </p:txBody>
      </p:sp>
      <p:sp>
        <p:nvSpPr>
          <p:cNvPr id="6" name="Footer Placeholder 5">
            <a:extLst>
              <a:ext uri="{FF2B5EF4-FFF2-40B4-BE49-F238E27FC236}">
                <a16:creationId xmlns:a16="http://schemas.microsoft.com/office/drawing/2014/main" id="{A0F7B315-0C5A-4883-9124-4FEE0F70AE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A20652-5B1E-4E79-8664-7F068D6FA379}"/>
              </a:ext>
            </a:extLst>
          </p:cNvPr>
          <p:cNvSpPr>
            <a:spLocks noGrp="1"/>
          </p:cNvSpPr>
          <p:nvPr>
            <p:ph type="sldNum" sz="quarter" idx="12"/>
          </p:nvPr>
        </p:nvSpPr>
        <p:spPr/>
        <p:txBody>
          <a:bodyPr/>
          <a:lstStyle/>
          <a:p>
            <a:fld id="{D8B63787-AABE-4E17-AE03-5E67D251ECF7}" type="slidenum">
              <a:rPr lang="en-GB" smtClean="0"/>
              <a:t>‹#›</a:t>
            </a:fld>
            <a:endParaRPr lang="en-GB"/>
          </a:p>
        </p:txBody>
      </p:sp>
    </p:spTree>
    <p:extLst>
      <p:ext uri="{BB962C8B-B14F-4D97-AF65-F5344CB8AC3E}">
        <p14:creationId xmlns:p14="http://schemas.microsoft.com/office/powerpoint/2010/main" val="3828750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tif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1BEFAF-3F35-45B3-AB16-1DDA8D18B38F}"/>
              </a:ext>
            </a:extLst>
          </p:cNvPr>
          <p:cNvSpPr>
            <a:spLocks noGrp="1"/>
          </p:cNvSpPr>
          <p:nvPr>
            <p:ph type="title"/>
          </p:nvPr>
        </p:nvSpPr>
        <p:spPr>
          <a:xfrm>
            <a:off x="838200" y="629118"/>
            <a:ext cx="10515600" cy="106157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5A2152-73DB-467E-AFAE-80107FEA52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9FC0B8-2EB7-42EB-94D2-E808816CE3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7302E-B723-4CA7-8216-25C0F975C7A8}" type="datetimeFigureOut">
              <a:rPr lang="en-GB" smtClean="0"/>
              <a:t>15/09/2020</a:t>
            </a:fld>
            <a:endParaRPr lang="en-GB"/>
          </a:p>
        </p:txBody>
      </p:sp>
      <p:sp>
        <p:nvSpPr>
          <p:cNvPr id="5" name="Footer Placeholder 4">
            <a:extLst>
              <a:ext uri="{FF2B5EF4-FFF2-40B4-BE49-F238E27FC236}">
                <a16:creationId xmlns:a16="http://schemas.microsoft.com/office/drawing/2014/main" id="{E947EC66-E4EA-4FE2-A9E5-52C151FFFE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87900B9-87B8-426C-A936-C280DB66E6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B63787-AABE-4E17-AE03-5E67D251ECF7}" type="slidenum">
              <a:rPr lang="en-GB" smtClean="0"/>
              <a:t>‹#›</a:t>
            </a:fld>
            <a:endParaRPr lang="en-GB"/>
          </a:p>
        </p:txBody>
      </p:sp>
      <p:pic>
        <p:nvPicPr>
          <p:cNvPr id="7" name="Content Placeholder 3">
            <a:extLst>
              <a:ext uri="{FF2B5EF4-FFF2-40B4-BE49-F238E27FC236}">
                <a16:creationId xmlns:a16="http://schemas.microsoft.com/office/drawing/2014/main" id="{A960BE96-7A37-407D-A09F-4402442D7D6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03505" y="185738"/>
            <a:ext cx="1743324" cy="423940"/>
          </a:xfrm>
          <a:prstGeom prst="rect">
            <a:avLst/>
          </a:prstGeom>
        </p:spPr>
      </p:pic>
      <p:pic>
        <p:nvPicPr>
          <p:cNvPr id="8" name="Picture 7">
            <a:extLst>
              <a:ext uri="{FF2B5EF4-FFF2-40B4-BE49-F238E27FC236}">
                <a16:creationId xmlns:a16="http://schemas.microsoft.com/office/drawing/2014/main" id="{00F25A69-63AE-4057-96BE-7CD8B3200327}"/>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rot="21151370">
            <a:off x="85579" y="310435"/>
            <a:ext cx="3555698" cy="491177"/>
          </a:xfrm>
          <a:prstGeom prst="rect">
            <a:avLst/>
          </a:prstGeom>
        </p:spPr>
      </p:pic>
      <p:pic>
        <p:nvPicPr>
          <p:cNvPr id="9" name="Picture 8">
            <a:extLst>
              <a:ext uri="{FF2B5EF4-FFF2-40B4-BE49-F238E27FC236}">
                <a16:creationId xmlns:a16="http://schemas.microsoft.com/office/drawing/2014/main" id="{1023F591-6A32-41CE-A03C-39681EF3BF8D}"/>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352109" y="81169"/>
            <a:ext cx="1675148" cy="425252"/>
          </a:xfrm>
          <a:prstGeom prst="rect">
            <a:avLst/>
          </a:prstGeom>
        </p:spPr>
      </p:pic>
      <p:sp>
        <p:nvSpPr>
          <p:cNvPr id="13" name="Flowchart: Process 12">
            <a:extLst>
              <a:ext uri="{FF2B5EF4-FFF2-40B4-BE49-F238E27FC236}">
                <a16:creationId xmlns:a16="http://schemas.microsoft.com/office/drawing/2014/main" id="{0E2CC935-DD4D-48A3-81C5-85B055125C26}"/>
              </a:ext>
            </a:extLst>
          </p:cNvPr>
          <p:cNvSpPr/>
          <p:nvPr userDrawn="1"/>
        </p:nvSpPr>
        <p:spPr>
          <a:xfrm>
            <a:off x="0" y="6273226"/>
            <a:ext cx="12192000" cy="584775"/>
          </a:xfrm>
          <a:prstGeom prst="flowChartProcess">
            <a:avLst/>
          </a:prstGeom>
          <a:solidFill>
            <a:srgbClr val="1F497D">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81FE6842-08DA-4FB4-A4C3-B30BDA887D5E}"/>
              </a:ext>
            </a:extLst>
          </p:cNvPr>
          <p:cNvSpPr/>
          <p:nvPr userDrawn="1"/>
        </p:nvSpPr>
        <p:spPr>
          <a:xfrm>
            <a:off x="761193" y="6253786"/>
            <a:ext cx="5621320"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rPr>
              <a:t>Strengthening of master curricula in water resources  management for the Western Balkans HEIs and stakeholders</a:t>
            </a:r>
          </a:p>
        </p:txBody>
      </p:sp>
      <p:sp>
        <p:nvSpPr>
          <p:cNvPr id="15" name="Rectangle 14">
            <a:extLst>
              <a:ext uri="{FF2B5EF4-FFF2-40B4-BE49-F238E27FC236}">
                <a16:creationId xmlns:a16="http://schemas.microsoft.com/office/drawing/2014/main" id="{F68E3CC1-D753-4961-A22C-3900628C8716}"/>
              </a:ext>
            </a:extLst>
          </p:cNvPr>
          <p:cNvSpPr/>
          <p:nvPr userDrawn="1"/>
        </p:nvSpPr>
        <p:spPr>
          <a:xfrm>
            <a:off x="9552432" y="6352143"/>
            <a:ext cx="1976054"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rPr>
              <a:t> </a:t>
            </a:r>
            <a:r>
              <a:rPr kumimoji="0" lang="en-US" sz="1600" b="0" i="0" u="none" strike="noStrike" kern="0" cap="none" spc="0" normalizeH="0" baseline="0" noProof="0" dirty="0">
                <a:ln>
                  <a:noFill/>
                </a:ln>
                <a:solidFill>
                  <a:prstClr val="white"/>
                </a:solidFill>
                <a:effectLst/>
                <a:uLnTx/>
                <a:uFillTx/>
              </a:rPr>
              <a:t>www.swarm.ni.ac.rs</a:t>
            </a:r>
          </a:p>
        </p:txBody>
      </p:sp>
    </p:spTree>
    <p:extLst>
      <p:ext uri="{BB962C8B-B14F-4D97-AF65-F5344CB8AC3E}">
        <p14:creationId xmlns:p14="http://schemas.microsoft.com/office/powerpoint/2010/main" val="495831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BE53-7878-40C2-A220-4CB36E633F06}"/>
              </a:ext>
            </a:extLst>
          </p:cNvPr>
          <p:cNvSpPr>
            <a:spLocks noGrp="1"/>
          </p:cNvSpPr>
          <p:nvPr>
            <p:ph type="ctrTitle"/>
          </p:nvPr>
        </p:nvSpPr>
        <p:spPr>
          <a:xfrm>
            <a:off x="1524000" y="1671780"/>
            <a:ext cx="9144000" cy="1653310"/>
          </a:xfrm>
        </p:spPr>
        <p:txBody>
          <a:bodyPr>
            <a:normAutofit/>
          </a:bodyPr>
          <a:lstStyle/>
          <a:p>
            <a:r>
              <a:rPr lang="en-GB" sz="4800" dirty="0"/>
              <a:t>WP4. </a:t>
            </a:r>
            <a:r>
              <a:rPr lang="en-US" sz="4800" dirty="0"/>
              <a:t>Implementation of developed master curricula and trainings</a:t>
            </a:r>
            <a:endParaRPr lang="en-GB" sz="4800" dirty="0"/>
          </a:p>
        </p:txBody>
      </p:sp>
      <p:sp>
        <p:nvSpPr>
          <p:cNvPr id="3" name="Subtitle 2">
            <a:extLst>
              <a:ext uri="{FF2B5EF4-FFF2-40B4-BE49-F238E27FC236}">
                <a16:creationId xmlns:a16="http://schemas.microsoft.com/office/drawing/2014/main" id="{D1AA26D1-A3AD-4747-BABF-C4E9738D8994}"/>
              </a:ext>
            </a:extLst>
          </p:cNvPr>
          <p:cNvSpPr>
            <a:spLocks noGrp="1"/>
          </p:cNvSpPr>
          <p:nvPr>
            <p:ph type="subTitle" idx="1"/>
          </p:nvPr>
        </p:nvSpPr>
        <p:spPr>
          <a:xfrm>
            <a:off x="1524000" y="5800435"/>
            <a:ext cx="9144000" cy="464127"/>
          </a:xfrm>
        </p:spPr>
        <p:txBody>
          <a:bodyPr>
            <a:normAutofit/>
          </a:bodyPr>
          <a:lstStyle/>
          <a:p>
            <a:r>
              <a:rPr lang="en-US" sz="1050" dirty="0"/>
              <a:t>This project has been funded with support from the European Commission. This publication reflects the views only of the author, and the Commission cannot be held responsible for any use which may be made of the information contained therein</a:t>
            </a:r>
          </a:p>
        </p:txBody>
      </p:sp>
      <p:sp>
        <p:nvSpPr>
          <p:cNvPr id="4" name="Subtitle 2">
            <a:extLst>
              <a:ext uri="{FF2B5EF4-FFF2-40B4-BE49-F238E27FC236}">
                <a16:creationId xmlns:a16="http://schemas.microsoft.com/office/drawing/2014/main" id="{401AE3C7-AD46-46B7-B8CB-EC832726477D}"/>
              </a:ext>
            </a:extLst>
          </p:cNvPr>
          <p:cNvSpPr txBox="1">
            <a:spLocks/>
          </p:cNvSpPr>
          <p:nvPr/>
        </p:nvSpPr>
        <p:spPr>
          <a:xfrm>
            <a:off x="1440873" y="3429001"/>
            <a:ext cx="9144000" cy="196503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Zakhar Maletskyi &amp; Harsha Ratnaweera</a:t>
            </a:r>
          </a:p>
          <a:p>
            <a:r>
              <a:rPr lang="en-US" sz="1600" dirty="0"/>
              <a:t>planning meeting 15 September 2020</a:t>
            </a:r>
          </a:p>
          <a:p>
            <a:r>
              <a:rPr lang="en-US" sz="1400" i="1" dirty="0"/>
              <a:t>follow up of the kick-off meeting, December 2018</a:t>
            </a:r>
          </a:p>
        </p:txBody>
      </p:sp>
      <p:pic>
        <p:nvPicPr>
          <p:cNvPr id="1026" name="Picture 2" descr="Bilderesultat for nmbu logo">
            <a:extLst>
              <a:ext uri="{FF2B5EF4-FFF2-40B4-BE49-F238E27FC236}">
                <a16:creationId xmlns:a16="http://schemas.microsoft.com/office/drawing/2014/main" id="{FD72669D-2F66-439A-AA9C-DE3C25BD10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8063" y="5067504"/>
            <a:ext cx="2075873" cy="6219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657C20EB-DAEF-48A7-92C8-5F088EE45B9A}"/>
              </a:ext>
            </a:extLst>
          </p:cNvPr>
          <p:cNvSpPr/>
          <p:nvPr/>
        </p:nvSpPr>
        <p:spPr>
          <a:xfrm>
            <a:off x="2346037" y="2604655"/>
            <a:ext cx="4165600" cy="637309"/>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CB07D5-4DA0-4CFB-80A7-0C505D52A917}"/>
              </a:ext>
            </a:extLst>
          </p:cNvPr>
          <p:cNvSpPr/>
          <p:nvPr/>
        </p:nvSpPr>
        <p:spPr>
          <a:xfrm>
            <a:off x="7589982" y="2604655"/>
            <a:ext cx="2182091" cy="637309"/>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12478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8B8D-9B36-4D90-B410-1C88D745E0CF}"/>
              </a:ext>
            </a:extLst>
          </p:cNvPr>
          <p:cNvSpPr>
            <a:spLocks noGrp="1"/>
          </p:cNvSpPr>
          <p:nvPr>
            <p:ph type="title"/>
          </p:nvPr>
        </p:nvSpPr>
        <p:spPr>
          <a:xfrm>
            <a:off x="847927" y="814875"/>
            <a:ext cx="10844719" cy="1061570"/>
          </a:xfrm>
        </p:spPr>
        <p:txBody>
          <a:bodyPr>
            <a:normAutofit/>
          </a:bodyPr>
          <a:lstStyle/>
          <a:p>
            <a:r>
              <a:rPr lang="en-GB" dirty="0"/>
              <a:t>Enrolled students – </a:t>
            </a:r>
            <a:r>
              <a:rPr lang="en-GB" i="1" dirty="0"/>
              <a:t>we will send a survey</a:t>
            </a:r>
          </a:p>
        </p:txBody>
      </p:sp>
      <p:graphicFrame>
        <p:nvGraphicFramePr>
          <p:cNvPr id="4" name="Table 4">
            <a:extLst>
              <a:ext uri="{FF2B5EF4-FFF2-40B4-BE49-F238E27FC236}">
                <a16:creationId xmlns:a16="http://schemas.microsoft.com/office/drawing/2014/main" id="{BA240996-0769-48EA-BD05-1F6834ADFD6A}"/>
              </a:ext>
            </a:extLst>
          </p:cNvPr>
          <p:cNvGraphicFramePr>
            <a:graphicFrameLocks noGrp="1"/>
          </p:cNvGraphicFramePr>
          <p:nvPr>
            <p:ph idx="1"/>
            <p:extLst>
              <p:ext uri="{D42A27DB-BD31-4B8C-83A1-F6EECF244321}">
                <p14:modId xmlns:p14="http://schemas.microsoft.com/office/powerpoint/2010/main" val="4016871180"/>
              </p:ext>
            </p:extLst>
          </p:nvPr>
        </p:nvGraphicFramePr>
        <p:xfrm>
          <a:off x="186447" y="1905540"/>
          <a:ext cx="11819106" cy="3606800"/>
        </p:xfrm>
        <a:graphic>
          <a:graphicData uri="http://schemas.openxmlformats.org/drawingml/2006/table">
            <a:tbl>
              <a:tblPr firstRow="1" bandRow="1">
                <a:tableStyleId>{5C22544A-7EE6-4342-B048-85BDC9FD1C3A}</a:tableStyleId>
              </a:tblPr>
              <a:tblGrid>
                <a:gridCol w="2198451">
                  <a:extLst>
                    <a:ext uri="{9D8B030D-6E8A-4147-A177-3AD203B41FA5}">
                      <a16:colId xmlns:a16="http://schemas.microsoft.com/office/drawing/2014/main" val="625254565"/>
                    </a:ext>
                  </a:extLst>
                </a:gridCol>
                <a:gridCol w="9620655">
                  <a:extLst>
                    <a:ext uri="{9D8B030D-6E8A-4147-A177-3AD203B41FA5}">
                      <a16:colId xmlns:a16="http://schemas.microsoft.com/office/drawing/2014/main" val="3846791734"/>
                    </a:ext>
                  </a:extLst>
                </a:gridCol>
              </a:tblGrid>
              <a:tr h="370840">
                <a:tc>
                  <a:txBody>
                    <a:bodyPr/>
                    <a:lstStyle/>
                    <a:p>
                      <a:pPr algn="ctr"/>
                      <a:r>
                        <a:rPr lang="en-GB" dirty="0"/>
                        <a:t>University</a:t>
                      </a:r>
                    </a:p>
                  </a:txBody>
                  <a:tcPr/>
                </a:tc>
                <a:tc>
                  <a:txBody>
                    <a:bodyPr/>
                    <a:lstStyle/>
                    <a:p>
                      <a:pPr algn="ctr"/>
                      <a:r>
                        <a:rPr lang="en-GB" dirty="0"/>
                        <a:t>Rough estimation / formal proof / status of studies</a:t>
                      </a:r>
                    </a:p>
                  </a:txBody>
                  <a:tcPr/>
                </a:tc>
                <a:extLst>
                  <a:ext uri="{0D108BD9-81ED-4DB2-BD59-A6C34878D82A}">
                    <a16:rowId xmlns:a16="http://schemas.microsoft.com/office/drawing/2014/main" val="499101463"/>
                  </a:ext>
                </a:extLst>
              </a:tr>
              <a:tr h="370840">
                <a:tc>
                  <a:txBody>
                    <a:bodyPr/>
                    <a:lstStyle/>
                    <a:p>
                      <a:pPr algn="ctr"/>
                      <a:r>
                        <a:rPr lang="en-GB" dirty="0" err="1"/>
                        <a:t>UoNiš</a:t>
                      </a:r>
                      <a:endParaRPr lang="en-GB" dirty="0"/>
                    </a:p>
                  </a:txBody>
                  <a:tcPr/>
                </a:tc>
                <a:tc>
                  <a:txBody>
                    <a:bodyPr/>
                    <a:lstStyle/>
                    <a:p>
                      <a:r>
                        <a:rPr lang="en-GB" dirty="0"/>
                        <a:t>15 students at BSc – June 2021 / 5-10 MSc end of 2020 / locked until accreditation / 50:50</a:t>
                      </a:r>
                    </a:p>
                  </a:txBody>
                  <a:tcPr/>
                </a:tc>
                <a:extLst>
                  <a:ext uri="{0D108BD9-81ED-4DB2-BD59-A6C34878D82A}">
                    <a16:rowId xmlns:a16="http://schemas.microsoft.com/office/drawing/2014/main" val="4231266087"/>
                  </a:ext>
                </a:extLst>
              </a:tr>
              <a:tr h="370840">
                <a:tc>
                  <a:txBody>
                    <a:bodyPr/>
                    <a:lstStyle/>
                    <a:p>
                      <a:pPr algn="ctr"/>
                      <a:r>
                        <a:rPr lang="en-GB" dirty="0" err="1"/>
                        <a:t>UoNoviSad</a:t>
                      </a:r>
                      <a:endParaRPr lang="en-GB" dirty="0"/>
                    </a:p>
                  </a:txBody>
                  <a:tcPr/>
                </a:tc>
                <a:tc>
                  <a:txBody>
                    <a:bodyPr/>
                    <a:lstStyle/>
                    <a:p>
                      <a:r>
                        <a:rPr lang="en-GB" dirty="0"/>
                        <a:t>4-5 MSc/year – enrolment in process by end of October 2020 / online, not clear how</a:t>
                      </a:r>
                    </a:p>
                  </a:txBody>
                  <a:tcPr/>
                </a:tc>
                <a:extLst>
                  <a:ext uri="{0D108BD9-81ED-4DB2-BD59-A6C34878D82A}">
                    <a16:rowId xmlns:a16="http://schemas.microsoft.com/office/drawing/2014/main" val="1663467512"/>
                  </a:ext>
                </a:extLst>
              </a:tr>
              <a:tr h="370840">
                <a:tc>
                  <a:txBody>
                    <a:bodyPr/>
                    <a:lstStyle/>
                    <a:p>
                      <a:pPr algn="ctr"/>
                      <a:r>
                        <a:rPr lang="en-GB" dirty="0" err="1"/>
                        <a:t>UoSarajevo</a:t>
                      </a:r>
                      <a:endParaRPr lang="en-GB" dirty="0"/>
                    </a:p>
                  </a:txBody>
                  <a:tcPr/>
                </a:tc>
                <a:tc>
                  <a:txBody>
                    <a:bodyPr/>
                    <a:lstStyle/>
                    <a:p>
                      <a:r>
                        <a:rPr lang="en-GB" dirty="0"/>
                        <a:t>15 MSc – enrolment by end of 2020 / 50:50</a:t>
                      </a:r>
                    </a:p>
                  </a:txBody>
                  <a:tcPr/>
                </a:tc>
                <a:extLst>
                  <a:ext uri="{0D108BD9-81ED-4DB2-BD59-A6C34878D82A}">
                    <a16:rowId xmlns:a16="http://schemas.microsoft.com/office/drawing/2014/main" val="2942258124"/>
                  </a:ext>
                </a:extLst>
              </a:tr>
              <a:tr h="370840">
                <a:tc>
                  <a:txBody>
                    <a:bodyPr/>
                    <a:lstStyle/>
                    <a:p>
                      <a:pPr algn="ctr"/>
                      <a:r>
                        <a:rPr lang="en-GB" dirty="0" err="1"/>
                        <a:t>UoMostar</a:t>
                      </a:r>
                      <a:endParaRPr lang="en-GB" dirty="0"/>
                    </a:p>
                  </a:txBody>
                  <a:tcPr/>
                </a:tc>
                <a:tc>
                  <a:txBody>
                    <a:bodyPr/>
                    <a:lstStyle/>
                    <a:p>
                      <a:r>
                        <a:rPr lang="en-GB" dirty="0"/>
                        <a:t>10 MSc – enrolment by October 2020 / ???</a:t>
                      </a:r>
                    </a:p>
                  </a:txBody>
                  <a:tcPr/>
                </a:tc>
                <a:extLst>
                  <a:ext uri="{0D108BD9-81ED-4DB2-BD59-A6C34878D82A}">
                    <a16:rowId xmlns:a16="http://schemas.microsoft.com/office/drawing/2014/main" val="3041274669"/>
                  </a:ext>
                </a:extLst>
              </a:tr>
              <a:tr h="370840">
                <a:tc>
                  <a:txBody>
                    <a:bodyPr/>
                    <a:lstStyle/>
                    <a:p>
                      <a:pPr algn="ctr"/>
                      <a:r>
                        <a:rPr lang="en-GB" dirty="0" err="1"/>
                        <a:t>UoPriština</a:t>
                      </a:r>
                      <a:endParaRPr lang="en-GB" dirty="0"/>
                    </a:p>
                  </a:txBody>
                  <a:tcPr/>
                </a:tc>
                <a:tc>
                  <a:txBody>
                    <a:bodyPr/>
                    <a:lstStyle/>
                    <a:p>
                      <a:r>
                        <a:rPr lang="en-GB" dirty="0"/>
                        <a:t>Follow up email</a:t>
                      </a:r>
                    </a:p>
                  </a:txBody>
                  <a:tcPr/>
                </a:tc>
                <a:extLst>
                  <a:ext uri="{0D108BD9-81ED-4DB2-BD59-A6C34878D82A}">
                    <a16:rowId xmlns:a16="http://schemas.microsoft.com/office/drawing/2014/main" val="1085152180"/>
                  </a:ext>
                </a:extLst>
              </a:tr>
              <a:tr h="370840">
                <a:tc>
                  <a:txBody>
                    <a:bodyPr/>
                    <a:lstStyle/>
                    <a:p>
                      <a:pPr algn="ctr"/>
                      <a:r>
                        <a:rPr lang="en-GB" dirty="0" err="1"/>
                        <a:t>CollUrosevac</a:t>
                      </a:r>
                      <a:endParaRPr lang="en-GB" dirty="0"/>
                    </a:p>
                  </a:txBody>
                  <a:tcPr/>
                </a:tc>
                <a:tc>
                  <a:txBody>
                    <a:bodyPr/>
                    <a:lstStyle/>
                    <a:p>
                      <a:r>
                        <a:rPr lang="en-GB" dirty="0"/>
                        <a:t>15 students, awaiting accreditation</a:t>
                      </a:r>
                    </a:p>
                  </a:txBody>
                  <a:tcPr/>
                </a:tc>
                <a:extLst>
                  <a:ext uri="{0D108BD9-81ED-4DB2-BD59-A6C34878D82A}">
                    <a16:rowId xmlns:a16="http://schemas.microsoft.com/office/drawing/2014/main" val="2389124024"/>
                  </a:ext>
                </a:extLst>
              </a:tr>
              <a:tr h="370840">
                <a:tc>
                  <a:txBody>
                    <a:bodyPr/>
                    <a:lstStyle/>
                    <a:p>
                      <a:pPr algn="ctr"/>
                      <a:r>
                        <a:rPr lang="en-GB" dirty="0" err="1"/>
                        <a:t>UoMontenegro</a:t>
                      </a:r>
                      <a:endParaRPr lang="en-GB" dirty="0"/>
                    </a:p>
                  </a:txBody>
                  <a:tcPr/>
                </a:tc>
                <a:tc>
                  <a:txBody>
                    <a:bodyPr/>
                    <a:lstStyle/>
                    <a:p>
                      <a:r>
                        <a:rPr lang="en-GB" dirty="0"/>
                        <a:t>5 students</a:t>
                      </a:r>
                    </a:p>
                  </a:txBody>
                  <a:tcPr/>
                </a:tc>
                <a:extLst>
                  <a:ext uri="{0D108BD9-81ED-4DB2-BD59-A6C34878D82A}">
                    <a16:rowId xmlns:a16="http://schemas.microsoft.com/office/drawing/2014/main" val="373284144"/>
                  </a:ext>
                </a:extLst>
              </a:tr>
              <a:tr h="370840">
                <a:tc>
                  <a:txBody>
                    <a:bodyPr/>
                    <a:lstStyle/>
                    <a:p>
                      <a:pPr algn="ctr"/>
                      <a:r>
                        <a:rPr lang="en-GB" dirty="0"/>
                        <a:t>Ideas from Program countries</a:t>
                      </a:r>
                    </a:p>
                  </a:txBody>
                  <a:tcPr/>
                </a:tc>
                <a:tc>
                  <a:txBody>
                    <a:bodyPr/>
                    <a:lstStyle/>
                    <a:p>
                      <a:endParaRPr lang="en-GB" dirty="0"/>
                    </a:p>
                  </a:txBody>
                  <a:tcPr/>
                </a:tc>
                <a:extLst>
                  <a:ext uri="{0D108BD9-81ED-4DB2-BD59-A6C34878D82A}">
                    <a16:rowId xmlns:a16="http://schemas.microsoft.com/office/drawing/2014/main" val="1924102336"/>
                  </a:ext>
                </a:extLst>
              </a:tr>
            </a:tbl>
          </a:graphicData>
        </a:graphic>
      </p:graphicFrame>
    </p:spTree>
    <p:extLst>
      <p:ext uri="{BB962C8B-B14F-4D97-AF65-F5344CB8AC3E}">
        <p14:creationId xmlns:p14="http://schemas.microsoft.com/office/powerpoint/2010/main" val="785755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7E74-CD8A-4031-9C98-C199A4BEFB47}"/>
              </a:ext>
            </a:extLst>
          </p:cNvPr>
          <p:cNvSpPr>
            <a:spLocks noGrp="1"/>
          </p:cNvSpPr>
          <p:nvPr>
            <p:ph type="title"/>
          </p:nvPr>
        </p:nvSpPr>
        <p:spPr>
          <a:xfrm>
            <a:off x="2780144" y="425918"/>
            <a:ext cx="8684491" cy="1061570"/>
          </a:xfrm>
        </p:spPr>
        <p:txBody>
          <a:bodyPr>
            <a:normAutofit fontScale="90000"/>
          </a:bodyPr>
          <a:lstStyle/>
          <a:p>
            <a:pPr marL="3408363" indent="-3408363"/>
            <a:r>
              <a:rPr lang="en-US" dirty="0"/>
              <a:t>How to get students interested in advance</a:t>
            </a:r>
            <a:br>
              <a:rPr lang="en-US" dirty="0"/>
            </a:br>
            <a:r>
              <a:rPr lang="en-US" dirty="0"/>
              <a:t>and enrolled in time?</a:t>
            </a:r>
            <a:endParaRPr lang="en-GB" dirty="0"/>
          </a:p>
        </p:txBody>
      </p:sp>
      <p:sp>
        <p:nvSpPr>
          <p:cNvPr id="3" name="Content Placeholder 2">
            <a:extLst>
              <a:ext uri="{FF2B5EF4-FFF2-40B4-BE49-F238E27FC236}">
                <a16:creationId xmlns:a16="http://schemas.microsoft.com/office/drawing/2014/main" id="{E43A0E3C-6BD7-4250-8405-46773EBFEA1C}"/>
              </a:ext>
            </a:extLst>
          </p:cNvPr>
          <p:cNvSpPr>
            <a:spLocks noGrp="1"/>
          </p:cNvSpPr>
          <p:nvPr>
            <p:ph idx="1"/>
          </p:nvPr>
        </p:nvSpPr>
        <p:spPr>
          <a:xfrm>
            <a:off x="838200" y="1089498"/>
            <a:ext cx="10515600" cy="5024975"/>
          </a:xfrm>
        </p:spPr>
        <p:txBody>
          <a:bodyPr>
            <a:normAutofit fontScale="92500" lnSpcReduction="20000"/>
          </a:bodyPr>
          <a:lstStyle/>
          <a:p>
            <a:pPr marL="0" indent="0">
              <a:buNone/>
            </a:pPr>
            <a:r>
              <a:rPr lang="en-US" b="1" dirty="0"/>
              <a:t>Ideas</a:t>
            </a:r>
          </a:p>
          <a:p>
            <a:r>
              <a:rPr lang="en-US" dirty="0"/>
              <a:t>Industrial need / request for employment</a:t>
            </a:r>
          </a:p>
          <a:p>
            <a:r>
              <a:rPr lang="en-US" dirty="0"/>
              <a:t>Employment opportunities</a:t>
            </a:r>
          </a:p>
          <a:p>
            <a:r>
              <a:rPr lang="en-US" dirty="0"/>
              <a:t>Early orientation in MSc programs – competence based</a:t>
            </a:r>
          </a:p>
          <a:p>
            <a:r>
              <a:rPr lang="en-US" dirty="0"/>
              <a:t>Presentation of study programs with employment opportunities</a:t>
            </a:r>
          </a:p>
          <a:p>
            <a:r>
              <a:rPr lang="en-US" dirty="0"/>
              <a:t>Alumni stories of success</a:t>
            </a:r>
          </a:p>
          <a:p>
            <a:r>
              <a:rPr lang="en-US" dirty="0"/>
              <a:t>Direct marketing to professionals to be enrolled in MSc – special schedule for professionals – “evening courses”</a:t>
            </a:r>
          </a:p>
          <a:p>
            <a:r>
              <a:rPr lang="en-US" dirty="0"/>
              <a:t>Outreach to high school with emphasis to employment opportunities based on transparent competition</a:t>
            </a:r>
          </a:p>
          <a:p>
            <a:r>
              <a:rPr lang="en-US" dirty="0"/>
              <a:t>Open doors at universities + job fairs</a:t>
            </a:r>
          </a:p>
          <a:p>
            <a:r>
              <a:rPr lang="en-US" dirty="0"/>
              <a:t>Mandatory program</a:t>
            </a:r>
          </a:p>
          <a:p>
            <a:pPr marL="0" indent="0">
              <a:buNone/>
            </a:pPr>
            <a:r>
              <a:rPr lang="en-US" b="1" dirty="0">
                <a:highlight>
                  <a:srgbClr val="FFFF00"/>
                </a:highlight>
              </a:rPr>
              <a:t>Promotion material for enrollment, webpage – Jan/Feb</a:t>
            </a:r>
            <a:endParaRPr lang="en-GB" b="1" dirty="0">
              <a:highlight>
                <a:srgbClr val="FFFF00"/>
              </a:highlight>
            </a:endParaRPr>
          </a:p>
        </p:txBody>
      </p:sp>
    </p:spTree>
    <p:extLst>
      <p:ext uri="{BB962C8B-B14F-4D97-AF65-F5344CB8AC3E}">
        <p14:creationId xmlns:p14="http://schemas.microsoft.com/office/powerpoint/2010/main" val="1791691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8E30-3C82-4797-B76F-738C6FA049CA}"/>
              </a:ext>
            </a:extLst>
          </p:cNvPr>
          <p:cNvSpPr>
            <a:spLocks noGrp="1"/>
          </p:cNvSpPr>
          <p:nvPr>
            <p:ph type="title"/>
          </p:nvPr>
        </p:nvSpPr>
        <p:spPr/>
        <p:txBody>
          <a:bodyPr/>
          <a:lstStyle/>
          <a:p>
            <a:r>
              <a:rPr lang="en-GB" dirty="0"/>
              <a:t>Winter / summer schools</a:t>
            </a:r>
          </a:p>
        </p:txBody>
      </p:sp>
      <p:pic>
        <p:nvPicPr>
          <p:cNvPr id="7" name="Content Placeholder 6">
            <a:extLst>
              <a:ext uri="{FF2B5EF4-FFF2-40B4-BE49-F238E27FC236}">
                <a16:creationId xmlns:a16="http://schemas.microsoft.com/office/drawing/2014/main" id="{0478C1F5-C23D-4AE4-BA81-0BF406948CFB}"/>
              </a:ext>
            </a:extLst>
          </p:cNvPr>
          <p:cNvPicPr>
            <a:picLocks noGrp="1" noChangeAspect="1"/>
          </p:cNvPicPr>
          <p:nvPr>
            <p:ph idx="1"/>
          </p:nvPr>
        </p:nvPicPr>
        <p:blipFill>
          <a:blip r:embed="rId2"/>
          <a:stretch>
            <a:fillRect/>
          </a:stretch>
        </p:blipFill>
        <p:spPr>
          <a:xfrm>
            <a:off x="838200" y="1880718"/>
            <a:ext cx="4770533" cy="2225233"/>
          </a:xfrm>
          <a:prstGeom prst="rect">
            <a:avLst/>
          </a:prstGeom>
        </p:spPr>
      </p:pic>
      <p:pic>
        <p:nvPicPr>
          <p:cNvPr id="8" name="Picture 7">
            <a:extLst>
              <a:ext uri="{FF2B5EF4-FFF2-40B4-BE49-F238E27FC236}">
                <a16:creationId xmlns:a16="http://schemas.microsoft.com/office/drawing/2014/main" id="{6607C6BD-07F3-453C-A70E-DE4DDA0726B7}"/>
              </a:ext>
            </a:extLst>
          </p:cNvPr>
          <p:cNvPicPr>
            <a:picLocks noChangeAspect="1"/>
          </p:cNvPicPr>
          <p:nvPr/>
        </p:nvPicPr>
        <p:blipFill>
          <a:blip r:embed="rId3"/>
          <a:stretch>
            <a:fillRect/>
          </a:stretch>
        </p:blipFill>
        <p:spPr>
          <a:xfrm>
            <a:off x="838200" y="4188977"/>
            <a:ext cx="4732430" cy="1767993"/>
          </a:xfrm>
          <a:prstGeom prst="rect">
            <a:avLst/>
          </a:prstGeom>
        </p:spPr>
      </p:pic>
      <p:sp>
        <p:nvSpPr>
          <p:cNvPr id="9" name="TextBox 8">
            <a:extLst>
              <a:ext uri="{FF2B5EF4-FFF2-40B4-BE49-F238E27FC236}">
                <a16:creationId xmlns:a16="http://schemas.microsoft.com/office/drawing/2014/main" id="{F8D34CE3-EBF8-4CE3-A7DA-AD7FDF4E91D8}"/>
              </a:ext>
            </a:extLst>
          </p:cNvPr>
          <p:cNvSpPr txBox="1"/>
          <p:nvPr/>
        </p:nvSpPr>
        <p:spPr>
          <a:xfrm>
            <a:off x="6206247" y="1880718"/>
            <a:ext cx="5413854" cy="2031325"/>
          </a:xfrm>
          <a:prstGeom prst="rect">
            <a:avLst/>
          </a:prstGeom>
          <a:noFill/>
        </p:spPr>
        <p:txBody>
          <a:bodyPr wrap="none" rtlCol="0">
            <a:spAutoFit/>
          </a:bodyPr>
          <a:lstStyle/>
          <a:p>
            <a:r>
              <a:rPr lang="en-GB" i="1" dirty="0"/>
              <a:t>Comments:</a:t>
            </a:r>
          </a:p>
          <a:p>
            <a:pPr marL="285750" indent="-285750">
              <a:buFont typeface="Arial" panose="020B0604020202020204" pitchFamily="34" charset="0"/>
              <a:buChar char="•"/>
            </a:pPr>
            <a:r>
              <a:rPr lang="en-GB" dirty="0"/>
              <a:t>NMBU has plans for the summer school 2021.</a:t>
            </a:r>
            <a:br>
              <a:rPr lang="en-GB" dirty="0"/>
            </a:br>
            <a:r>
              <a:rPr lang="en-GB" dirty="0"/>
              <a:t>In case of lockdown, it will be </a:t>
            </a:r>
            <a:r>
              <a:rPr lang="en-GB" b="1" u="sng" dirty="0"/>
              <a:t>online</a:t>
            </a:r>
            <a:r>
              <a:rPr lang="en-GB" dirty="0"/>
              <a:t> like in 2020</a:t>
            </a:r>
          </a:p>
          <a:p>
            <a:pPr marL="285750" indent="-285750">
              <a:buFont typeface="Arial" panose="020B0604020202020204" pitchFamily="34" charset="0"/>
              <a:buChar char="•"/>
            </a:pPr>
            <a:r>
              <a:rPr lang="en-GB" dirty="0"/>
              <a:t>AUTH: considering online</a:t>
            </a:r>
          </a:p>
          <a:p>
            <a:pPr marL="285750" indent="-285750">
              <a:buFont typeface="Arial" panose="020B0604020202020204" pitchFamily="34" charset="0"/>
              <a:buChar char="•"/>
            </a:pPr>
            <a:r>
              <a:rPr lang="en-GB" dirty="0"/>
              <a:t>UNIRIFCE: will run it anyway either physical or online</a:t>
            </a:r>
          </a:p>
          <a:p>
            <a:pPr marL="285750" indent="-285750">
              <a:buFont typeface="Arial" panose="020B0604020202020204" pitchFamily="34" charset="0"/>
              <a:buChar char="•"/>
            </a:pPr>
            <a:r>
              <a:rPr lang="en-GB" dirty="0"/>
              <a:t>BOKU: online is possible</a:t>
            </a:r>
          </a:p>
          <a:p>
            <a:pPr marL="285750" indent="-285750">
              <a:buFont typeface="Arial" panose="020B0604020202020204" pitchFamily="34" charset="0"/>
              <a:buChar char="•"/>
            </a:pPr>
            <a:r>
              <a:rPr lang="en-GB" dirty="0"/>
              <a:t>UACEG: will run it anyway either physical or online</a:t>
            </a:r>
          </a:p>
        </p:txBody>
      </p:sp>
      <p:sp>
        <p:nvSpPr>
          <p:cNvPr id="10" name="TextBox 9">
            <a:extLst>
              <a:ext uri="{FF2B5EF4-FFF2-40B4-BE49-F238E27FC236}">
                <a16:creationId xmlns:a16="http://schemas.microsoft.com/office/drawing/2014/main" id="{2A508B45-9E98-4B52-B469-CC1631E3D1A4}"/>
              </a:ext>
            </a:extLst>
          </p:cNvPr>
          <p:cNvSpPr txBox="1"/>
          <p:nvPr/>
        </p:nvSpPr>
        <p:spPr>
          <a:xfrm>
            <a:off x="6206247" y="4188977"/>
            <a:ext cx="5583067" cy="1200329"/>
          </a:xfrm>
          <a:prstGeom prst="rect">
            <a:avLst/>
          </a:prstGeom>
          <a:noFill/>
        </p:spPr>
        <p:txBody>
          <a:bodyPr wrap="none" rtlCol="0">
            <a:spAutoFit/>
          </a:bodyPr>
          <a:lstStyle/>
          <a:p>
            <a:r>
              <a:rPr lang="en-GB" i="1" dirty="0"/>
              <a:t>Support from the project:</a:t>
            </a:r>
          </a:p>
          <a:p>
            <a:pPr marL="285750" indent="-285750">
              <a:buFont typeface="Arial" panose="020B0604020202020204" pitchFamily="34" charset="0"/>
              <a:buChar char="•"/>
            </a:pPr>
            <a:r>
              <a:rPr lang="en-GB" dirty="0"/>
              <a:t>Evaluation survey for students</a:t>
            </a:r>
          </a:p>
          <a:p>
            <a:pPr marL="285750" indent="-285750">
              <a:buFont typeface="Arial" panose="020B0604020202020204" pitchFamily="34" charset="0"/>
              <a:buChar char="•"/>
            </a:pPr>
            <a:r>
              <a:rPr lang="en-GB" dirty="0"/>
              <a:t>Create a list of options of </a:t>
            </a:r>
            <a:r>
              <a:rPr lang="en-GB" dirty="0" err="1"/>
              <a:t>elearning</a:t>
            </a:r>
            <a:r>
              <a:rPr lang="en-GB" dirty="0"/>
              <a:t> resources / </a:t>
            </a:r>
            <a:r>
              <a:rPr lang="en-GB" dirty="0" err="1"/>
              <a:t>ebooks</a:t>
            </a:r>
            <a:endParaRPr lang="en-GB" dirty="0"/>
          </a:p>
          <a:p>
            <a:pPr marL="285750" indent="-285750">
              <a:buFont typeface="Arial" panose="020B0604020202020204" pitchFamily="34" charset="0"/>
              <a:buChar char="•"/>
            </a:pPr>
            <a:r>
              <a:rPr lang="en-GB" dirty="0"/>
              <a:t>Dissemination workshop</a:t>
            </a:r>
          </a:p>
        </p:txBody>
      </p:sp>
    </p:spTree>
    <p:extLst>
      <p:ext uri="{BB962C8B-B14F-4D97-AF65-F5344CB8AC3E}">
        <p14:creationId xmlns:p14="http://schemas.microsoft.com/office/powerpoint/2010/main" val="1571230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BF132-97B4-4135-90AA-22532DA274FD}"/>
              </a:ext>
            </a:extLst>
          </p:cNvPr>
          <p:cNvSpPr>
            <a:spLocks noGrp="1"/>
          </p:cNvSpPr>
          <p:nvPr>
            <p:ph type="title"/>
          </p:nvPr>
        </p:nvSpPr>
        <p:spPr>
          <a:xfrm>
            <a:off x="2724728" y="150252"/>
            <a:ext cx="8813800" cy="1061570"/>
          </a:xfrm>
        </p:spPr>
        <p:txBody>
          <a:bodyPr/>
          <a:lstStyle/>
          <a:p>
            <a:r>
              <a:rPr lang="en-US" dirty="0"/>
              <a:t>How to ensure transparency of selection?</a:t>
            </a:r>
            <a:endParaRPr lang="en-GB" dirty="0"/>
          </a:p>
        </p:txBody>
      </p:sp>
      <p:sp>
        <p:nvSpPr>
          <p:cNvPr id="3" name="Content Placeholder 2">
            <a:extLst>
              <a:ext uri="{FF2B5EF4-FFF2-40B4-BE49-F238E27FC236}">
                <a16:creationId xmlns:a16="http://schemas.microsoft.com/office/drawing/2014/main" id="{9D0C07FF-9A05-4D59-AA72-D851EFA31930}"/>
              </a:ext>
            </a:extLst>
          </p:cNvPr>
          <p:cNvSpPr>
            <a:spLocks noGrp="1"/>
          </p:cNvSpPr>
          <p:nvPr>
            <p:ph idx="1"/>
          </p:nvPr>
        </p:nvSpPr>
        <p:spPr>
          <a:xfrm>
            <a:off x="838200" y="1211822"/>
            <a:ext cx="10515600" cy="4965141"/>
          </a:xfrm>
        </p:spPr>
        <p:txBody>
          <a:bodyPr/>
          <a:lstStyle/>
          <a:p>
            <a:pPr marL="0" indent="0">
              <a:buNone/>
            </a:pPr>
            <a:r>
              <a:rPr lang="en-US" b="1" dirty="0"/>
              <a:t>Ideas</a:t>
            </a:r>
          </a:p>
          <a:p>
            <a:r>
              <a:rPr lang="en-US" dirty="0"/>
              <a:t>Public call</a:t>
            </a:r>
          </a:p>
          <a:p>
            <a:r>
              <a:rPr lang="en-US" dirty="0"/>
              <a:t>Enrolment test – points weighted by 60% together with marks from the higher school – rating - BEng</a:t>
            </a:r>
          </a:p>
          <a:p>
            <a:r>
              <a:rPr lang="en-US" dirty="0"/>
              <a:t>Accreditation – number of students</a:t>
            </a:r>
          </a:p>
          <a:p>
            <a:r>
              <a:rPr lang="en-US" dirty="0"/>
              <a:t>Summer course</a:t>
            </a:r>
          </a:p>
          <a:p>
            <a:pPr lvl="1"/>
            <a:r>
              <a:rPr lang="en-US" dirty="0"/>
              <a:t>Motivation letter + CV</a:t>
            </a:r>
          </a:p>
          <a:p>
            <a:pPr lvl="1"/>
            <a:r>
              <a:rPr lang="en-US" dirty="0"/>
              <a:t>Av. Marks</a:t>
            </a:r>
          </a:p>
          <a:p>
            <a:pPr lvl="1"/>
            <a:r>
              <a:rPr lang="en-US" dirty="0"/>
              <a:t>Used E+ mobilities – broader circle</a:t>
            </a:r>
          </a:p>
          <a:p>
            <a:pPr lvl="1"/>
            <a:r>
              <a:rPr lang="en-US" dirty="0"/>
              <a:t>Language skills – B1</a:t>
            </a:r>
            <a:endParaRPr lang="en-GB" dirty="0"/>
          </a:p>
        </p:txBody>
      </p:sp>
    </p:spTree>
    <p:extLst>
      <p:ext uri="{BB962C8B-B14F-4D97-AF65-F5344CB8AC3E}">
        <p14:creationId xmlns:p14="http://schemas.microsoft.com/office/powerpoint/2010/main" val="1497517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E5652-36CA-4D15-92C6-98D5790168BF}"/>
              </a:ext>
            </a:extLst>
          </p:cNvPr>
          <p:cNvSpPr>
            <a:spLocks noGrp="1"/>
          </p:cNvSpPr>
          <p:nvPr>
            <p:ph type="title"/>
          </p:nvPr>
        </p:nvSpPr>
        <p:spPr/>
        <p:txBody>
          <a:bodyPr/>
          <a:lstStyle/>
          <a:p>
            <a:r>
              <a:rPr lang="en-GB" dirty="0"/>
              <a:t>Curricula evaluation survey – end of September</a:t>
            </a:r>
          </a:p>
        </p:txBody>
      </p:sp>
      <p:sp>
        <p:nvSpPr>
          <p:cNvPr id="3" name="Content Placeholder 2">
            <a:extLst>
              <a:ext uri="{FF2B5EF4-FFF2-40B4-BE49-F238E27FC236}">
                <a16:creationId xmlns:a16="http://schemas.microsoft.com/office/drawing/2014/main" id="{6F46EBB7-32DE-416A-AC29-B3D39F6ED89A}"/>
              </a:ext>
            </a:extLst>
          </p:cNvPr>
          <p:cNvSpPr>
            <a:spLocks noGrp="1"/>
          </p:cNvSpPr>
          <p:nvPr>
            <p:ph idx="1"/>
          </p:nvPr>
        </p:nvSpPr>
        <p:spPr>
          <a:xfrm>
            <a:off x="838200" y="1770434"/>
            <a:ext cx="10515600" cy="4406529"/>
          </a:xfrm>
        </p:spPr>
        <p:txBody>
          <a:bodyPr/>
          <a:lstStyle/>
          <a:p>
            <a:r>
              <a:rPr lang="en-GB" dirty="0"/>
              <a:t>Can we collect </a:t>
            </a:r>
            <a:r>
              <a:rPr lang="en-GB" b="1" u="sng" dirty="0"/>
              <a:t>program/course/curricula evaluation</a:t>
            </a:r>
            <a:r>
              <a:rPr lang="en-GB" dirty="0"/>
              <a:t> forms from Program countries and prepare a survey for Partner countries?</a:t>
            </a:r>
          </a:p>
          <a:p>
            <a:pPr lvl="1">
              <a:buFont typeface="Courier New" panose="02070309020205020404" pitchFamily="49" charset="0"/>
              <a:buChar char="o"/>
            </a:pPr>
            <a:r>
              <a:rPr lang="en-GB" dirty="0"/>
              <a:t>BOKU online evaluation</a:t>
            </a:r>
          </a:p>
          <a:p>
            <a:pPr lvl="1">
              <a:buFont typeface="Courier New" panose="02070309020205020404" pitchFamily="49" charset="0"/>
              <a:buChar char="o"/>
            </a:pPr>
            <a:r>
              <a:rPr lang="en-GB" dirty="0"/>
              <a:t>Croatia online on the course level</a:t>
            </a:r>
          </a:p>
          <a:p>
            <a:pPr lvl="1">
              <a:buFont typeface="Courier New" panose="02070309020205020404" pitchFamily="49" charset="0"/>
              <a:buChar char="o"/>
            </a:pPr>
            <a:r>
              <a:rPr lang="en-GB" dirty="0"/>
              <a:t>Greece online</a:t>
            </a:r>
          </a:p>
          <a:p>
            <a:pPr lvl="1">
              <a:buFont typeface="Courier New" panose="02070309020205020404" pitchFamily="49" charset="0"/>
              <a:buChar char="o"/>
            </a:pPr>
            <a:r>
              <a:rPr lang="en-GB" dirty="0"/>
              <a:t>Bulgaria – generic survey using the suggestions from others</a:t>
            </a:r>
          </a:p>
          <a:p>
            <a:pPr lvl="1">
              <a:buFont typeface="Courier New" panose="02070309020205020404" pitchFamily="49" charset="0"/>
              <a:buChar char="o"/>
            </a:pPr>
            <a:r>
              <a:rPr lang="en-GB" b="1" u="sng" dirty="0">
                <a:highlight>
                  <a:srgbClr val="FFFF00"/>
                </a:highlight>
              </a:rPr>
              <a:t>Summary document with suggestions</a:t>
            </a:r>
          </a:p>
          <a:p>
            <a:r>
              <a:rPr lang="en-GB" dirty="0"/>
              <a:t>Quality Assurance annexes – Milan</a:t>
            </a:r>
          </a:p>
          <a:p>
            <a:r>
              <a:rPr lang="en-GB" dirty="0">
                <a:highlight>
                  <a:srgbClr val="FFFF00"/>
                </a:highlight>
              </a:rPr>
              <a:t>Call for a meeting to discuss with Partner countries</a:t>
            </a:r>
          </a:p>
        </p:txBody>
      </p:sp>
    </p:spTree>
    <p:extLst>
      <p:ext uri="{BB962C8B-B14F-4D97-AF65-F5344CB8AC3E}">
        <p14:creationId xmlns:p14="http://schemas.microsoft.com/office/powerpoint/2010/main" val="3309756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60C09-3297-42E0-AA82-6D7574CC0664}"/>
              </a:ext>
            </a:extLst>
          </p:cNvPr>
          <p:cNvSpPr>
            <a:spLocks noGrp="1"/>
          </p:cNvSpPr>
          <p:nvPr>
            <p:ph type="title"/>
          </p:nvPr>
        </p:nvSpPr>
        <p:spPr/>
        <p:txBody>
          <a:bodyPr/>
          <a:lstStyle/>
          <a:p>
            <a:r>
              <a:rPr lang="en-US" dirty="0"/>
              <a:t>Trainings for professionals</a:t>
            </a:r>
            <a:endParaRPr lang="en-GB" dirty="0"/>
          </a:p>
        </p:txBody>
      </p:sp>
      <p:sp>
        <p:nvSpPr>
          <p:cNvPr id="3" name="Text Placeholder 2">
            <a:extLst>
              <a:ext uri="{FF2B5EF4-FFF2-40B4-BE49-F238E27FC236}">
                <a16:creationId xmlns:a16="http://schemas.microsoft.com/office/drawing/2014/main" id="{CAAF27EF-89C7-4348-9F08-4CCB985E5F3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26381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291EC-342D-48A0-9C97-7EC5C7298CD9}"/>
              </a:ext>
            </a:extLst>
          </p:cNvPr>
          <p:cNvSpPr>
            <a:spLocks noGrp="1"/>
          </p:cNvSpPr>
          <p:nvPr>
            <p:ph type="title"/>
          </p:nvPr>
        </p:nvSpPr>
        <p:spPr>
          <a:xfrm>
            <a:off x="3435927" y="207819"/>
            <a:ext cx="7917873" cy="933306"/>
          </a:xfrm>
        </p:spPr>
        <p:txBody>
          <a:bodyPr/>
          <a:lstStyle/>
          <a:p>
            <a:r>
              <a:rPr lang="en-US" dirty="0"/>
              <a:t>Trainings for professionals</a:t>
            </a:r>
            <a:endParaRPr lang="en-GB" dirty="0"/>
          </a:p>
        </p:txBody>
      </p:sp>
      <p:sp>
        <p:nvSpPr>
          <p:cNvPr id="3" name="Content Placeholder 2">
            <a:extLst>
              <a:ext uri="{FF2B5EF4-FFF2-40B4-BE49-F238E27FC236}">
                <a16:creationId xmlns:a16="http://schemas.microsoft.com/office/drawing/2014/main" id="{0A3AFDF1-AEA8-48BB-93E1-21A62894BDA2}"/>
              </a:ext>
            </a:extLst>
          </p:cNvPr>
          <p:cNvSpPr>
            <a:spLocks noGrp="1"/>
          </p:cNvSpPr>
          <p:nvPr>
            <p:ph idx="1"/>
          </p:nvPr>
        </p:nvSpPr>
        <p:spPr>
          <a:xfrm>
            <a:off x="838200" y="1200727"/>
            <a:ext cx="10515600" cy="5449454"/>
          </a:xfrm>
        </p:spPr>
        <p:txBody>
          <a:bodyPr>
            <a:normAutofit/>
          </a:bodyPr>
          <a:lstStyle/>
          <a:p>
            <a:r>
              <a:rPr lang="en-US" b="1" dirty="0"/>
              <a:t>Professional extension courses</a:t>
            </a:r>
          </a:p>
          <a:p>
            <a:pPr lvl="1"/>
            <a:r>
              <a:rPr lang="en-US" dirty="0"/>
              <a:t>Three-day training will be held in WB partner HEIs and conducted by experts from WB partners (one training per WB partner HEI). Foreseen number of trainees 30 per training. Material will be printed and also freely available at SWARM website.</a:t>
            </a:r>
          </a:p>
          <a:p>
            <a:pPr lvl="1"/>
            <a:r>
              <a:rPr lang="en-US" dirty="0"/>
              <a:t>Raise awareness about innovative solutions</a:t>
            </a:r>
          </a:p>
          <a:p>
            <a:pPr lvl="1"/>
            <a:r>
              <a:rPr lang="en-US" dirty="0"/>
              <a:t>Relevant content</a:t>
            </a:r>
          </a:p>
          <a:p>
            <a:pPr lvl="1"/>
            <a:r>
              <a:rPr lang="en-US" dirty="0"/>
              <a:t>Centers for lifelong learning at universities</a:t>
            </a:r>
          </a:p>
          <a:p>
            <a:pPr lvl="2"/>
            <a:r>
              <a:rPr lang="en-US" dirty="0"/>
              <a:t>Who has?</a:t>
            </a:r>
          </a:p>
          <a:p>
            <a:pPr lvl="1"/>
            <a:r>
              <a:rPr lang="en-US" dirty="0"/>
              <a:t>Certification</a:t>
            </a:r>
          </a:p>
          <a:p>
            <a:pPr lvl="1"/>
            <a:r>
              <a:rPr lang="en-US" dirty="0"/>
              <a:t>Self-evaluation of quality</a:t>
            </a:r>
          </a:p>
          <a:p>
            <a:pPr lvl="2"/>
            <a:r>
              <a:rPr lang="en-US" dirty="0"/>
              <a:t>After conducted training, evaluation list will be fulfilled by the trainees and serve as a source for improvement future trainings</a:t>
            </a:r>
            <a:endParaRPr lang="en-GB" dirty="0"/>
          </a:p>
        </p:txBody>
      </p:sp>
      <p:sp>
        <p:nvSpPr>
          <p:cNvPr id="4" name="Rectangle 3">
            <a:extLst>
              <a:ext uri="{FF2B5EF4-FFF2-40B4-BE49-F238E27FC236}">
                <a16:creationId xmlns:a16="http://schemas.microsoft.com/office/drawing/2014/main" id="{B62CCAF4-9EF2-4EA3-AFA2-5599A0674AC0}"/>
              </a:ext>
            </a:extLst>
          </p:cNvPr>
          <p:cNvSpPr/>
          <p:nvPr/>
        </p:nvSpPr>
        <p:spPr>
          <a:xfrm>
            <a:off x="116731" y="1848255"/>
            <a:ext cx="1177047" cy="603115"/>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dirty="0"/>
              <a:t>Webinars</a:t>
            </a:r>
          </a:p>
        </p:txBody>
      </p:sp>
      <p:sp>
        <p:nvSpPr>
          <p:cNvPr id="5" name="Rectangle 4">
            <a:extLst>
              <a:ext uri="{FF2B5EF4-FFF2-40B4-BE49-F238E27FC236}">
                <a16:creationId xmlns:a16="http://schemas.microsoft.com/office/drawing/2014/main" id="{2FF511BC-AA2D-44EF-834D-207B2B0AAAAF}"/>
              </a:ext>
            </a:extLst>
          </p:cNvPr>
          <p:cNvSpPr/>
          <p:nvPr/>
        </p:nvSpPr>
        <p:spPr>
          <a:xfrm>
            <a:off x="116731" y="4406631"/>
            <a:ext cx="1177047" cy="603115"/>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600" dirty="0"/>
              <a:t>Project certificates</a:t>
            </a:r>
          </a:p>
        </p:txBody>
      </p:sp>
    </p:spTree>
    <p:extLst>
      <p:ext uri="{BB962C8B-B14F-4D97-AF65-F5344CB8AC3E}">
        <p14:creationId xmlns:p14="http://schemas.microsoft.com/office/powerpoint/2010/main" val="2613434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D8A6-D202-4218-96B7-011E4C8A9A35}"/>
              </a:ext>
            </a:extLst>
          </p:cNvPr>
          <p:cNvSpPr>
            <a:spLocks noGrp="1"/>
          </p:cNvSpPr>
          <p:nvPr>
            <p:ph type="title"/>
          </p:nvPr>
        </p:nvSpPr>
        <p:spPr>
          <a:xfrm>
            <a:off x="3445163" y="0"/>
            <a:ext cx="6807200" cy="1061570"/>
          </a:xfrm>
        </p:spPr>
        <p:txBody>
          <a:bodyPr/>
          <a:lstStyle/>
          <a:p>
            <a:pPr algn="ctr"/>
            <a:r>
              <a:rPr lang="en-US" dirty="0"/>
              <a:t>Content</a:t>
            </a:r>
            <a:endParaRPr lang="en-GB" dirty="0"/>
          </a:p>
        </p:txBody>
      </p:sp>
      <p:sp>
        <p:nvSpPr>
          <p:cNvPr id="3" name="Content Placeholder 2">
            <a:extLst>
              <a:ext uri="{FF2B5EF4-FFF2-40B4-BE49-F238E27FC236}">
                <a16:creationId xmlns:a16="http://schemas.microsoft.com/office/drawing/2014/main" id="{ECB12587-E8C5-4463-9541-9F48A25B7E02}"/>
              </a:ext>
            </a:extLst>
          </p:cNvPr>
          <p:cNvSpPr>
            <a:spLocks noGrp="1"/>
          </p:cNvSpPr>
          <p:nvPr>
            <p:ph idx="1"/>
          </p:nvPr>
        </p:nvSpPr>
        <p:spPr>
          <a:xfrm>
            <a:off x="3445164" y="1149118"/>
            <a:ext cx="8746836" cy="5115393"/>
          </a:xfrm>
        </p:spPr>
        <p:txBody>
          <a:bodyPr>
            <a:normAutofit fontScale="85000" lnSpcReduction="20000"/>
          </a:bodyPr>
          <a:lstStyle/>
          <a:p>
            <a:pPr marL="0" indent="0">
              <a:buNone/>
            </a:pPr>
            <a:r>
              <a:rPr lang="en-US" b="1" cap="all" dirty="0"/>
              <a:t>First day</a:t>
            </a:r>
          </a:p>
          <a:p>
            <a:pPr marL="0" indent="0">
              <a:buNone/>
            </a:pPr>
            <a:r>
              <a:rPr lang="en-US" b="1" u="sng" dirty="0"/>
              <a:t>- EU water policy under the Water Framework Directive (4 hours)</a:t>
            </a:r>
          </a:p>
          <a:p>
            <a:r>
              <a:rPr lang="en-US" dirty="0"/>
              <a:t>* Objectives and instruments of EU Water Policy</a:t>
            </a:r>
          </a:p>
          <a:p>
            <a:r>
              <a:rPr lang="en-US" dirty="0"/>
              <a:t>* Integrating water policy: Linking all EU water legislation within a single framework</a:t>
            </a:r>
          </a:p>
          <a:p>
            <a:r>
              <a:rPr lang="en-US" dirty="0"/>
              <a:t>* Roadmap to implementing the directive’s economic analysis</a:t>
            </a:r>
          </a:p>
          <a:p>
            <a:r>
              <a:rPr lang="en-US" dirty="0"/>
              <a:t>* Best practice examples for using Water Framework Directive</a:t>
            </a:r>
          </a:p>
          <a:p>
            <a:pPr marL="0" indent="0">
              <a:buNone/>
            </a:pPr>
            <a:r>
              <a:rPr lang="en-US" b="1" u="sng" dirty="0"/>
              <a:t>- Water management and climate change adaptation (4 hours)</a:t>
            </a:r>
          </a:p>
          <a:p>
            <a:r>
              <a:rPr lang="en-US" dirty="0"/>
              <a:t>* Water and climate change – policy framework</a:t>
            </a:r>
          </a:p>
          <a:p>
            <a:r>
              <a:rPr lang="en-US" dirty="0"/>
              <a:t>* Climate Change and the European Water Dimension</a:t>
            </a:r>
          </a:p>
          <a:p>
            <a:r>
              <a:rPr lang="en-US" dirty="0"/>
              <a:t>* Climate change and impacts on water</a:t>
            </a:r>
          </a:p>
          <a:p>
            <a:r>
              <a:rPr lang="en-US" dirty="0"/>
              <a:t>* Contributing to better water management: Experiences from case studies across Europe</a:t>
            </a:r>
          </a:p>
        </p:txBody>
      </p:sp>
      <p:sp>
        <p:nvSpPr>
          <p:cNvPr id="5" name="TextBox 4">
            <a:extLst>
              <a:ext uri="{FF2B5EF4-FFF2-40B4-BE49-F238E27FC236}">
                <a16:creationId xmlns:a16="http://schemas.microsoft.com/office/drawing/2014/main" id="{72C529C6-AF11-4978-A6D3-FBF9941C7D8E}"/>
              </a:ext>
            </a:extLst>
          </p:cNvPr>
          <p:cNvSpPr txBox="1"/>
          <p:nvPr/>
        </p:nvSpPr>
        <p:spPr>
          <a:xfrm>
            <a:off x="136187" y="1847002"/>
            <a:ext cx="3308976" cy="369332"/>
          </a:xfrm>
          <a:prstGeom prst="rect">
            <a:avLst/>
          </a:prstGeom>
          <a:noFill/>
        </p:spPr>
        <p:txBody>
          <a:bodyPr wrap="square" rtlCol="0">
            <a:spAutoFit/>
          </a:bodyPr>
          <a:lstStyle/>
          <a:p>
            <a:pPr algn="r"/>
            <a:r>
              <a:rPr lang="en-GB" b="1" dirty="0">
                <a:solidFill>
                  <a:schemeClr val="accent1"/>
                </a:solidFill>
              </a:rPr>
              <a:t>Revise according to handbook</a:t>
            </a:r>
          </a:p>
        </p:txBody>
      </p:sp>
    </p:spTree>
    <p:extLst>
      <p:ext uri="{BB962C8B-B14F-4D97-AF65-F5344CB8AC3E}">
        <p14:creationId xmlns:p14="http://schemas.microsoft.com/office/powerpoint/2010/main" val="2961456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4048-283A-4CD5-AE5B-0E3AD4AF263C}"/>
              </a:ext>
            </a:extLst>
          </p:cNvPr>
          <p:cNvSpPr>
            <a:spLocks noGrp="1"/>
          </p:cNvSpPr>
          <p:nvPr>
            <p:ph type="title"/>
          </p:nvPr>
        </p:nvSpPr>
        <p:spPr>
          <a:xfrm>
            <a:off x="3546764" y="0"/>
            <a:ext cx="6650182" cy="1061570"/>
          </a:xfrm>
        </p:spPr>
        <p:txBody>
          <a:bodyPr/>
          <a:lstStyle/>
          <a:p>
            <a:pPr algn="ctr"/>
            <a:r>
              <a:rPr lang="en-US" dirty="0"/>
              <a:t>Content</a:t>
            </a:r>
            <a:endParaRPr lang="en-GB" dirty="0"/>
          </a:p>
        </p:txBody>
      </p:sp>
      <p:sp>
        <p:nvSpPr>
          <p:cNvPr id="3" name="Content Placeholder 2">
            <a:extLst>
              <a:ext uri="{FF2B5EF4-FFF2-40B4-BE49-F238E27FC236}">
                <a16:creationId xmlns:a16="http://schemas.microsoft.com/office/drawing/2014/main" id="{1AA19334-AC5E-46E6-9218-CE398C5DF892}"/>
              </a:ext>
            </a:extLst>
          </p:cNvPr>
          <p:cNvSpPr>
            <a:spLocks noGrp="1"/>
          </p:cNvSpPr>
          <p:nvPr>
            <p:ph idx="1"/>
          </p:nvPr>
        </p:nvSpPr>
        <p:spPr>
          <a:xfrm>
            <a:off x="3546764" y="953310"/>
            <a:ext cx="7807035" cy="5778230"/>
          </a:xfrm>
        </p:spPr>
        <p:txBody>
          <a:bodyPr>
            <a:normAutofit fontScale="77500" lnSpcReduction="20000"/>
          </a:bodyPr>
          <a:lstStyle/>
          <a:p>
            <a:pPr marL="0" indent="0">
              <a:buNone/>
            </a:pPr>
            <a:r>
              <a:rPr lang="en-US" b="1" cap="all" dirty="0"/>
              <a:t>Second day</a:t>
            </a:r>
          </a:p>
          <a:p>
            <a:pPr marL="0" indent="0">
              <a:buNone/>
            </a:pPr>
            <a:r>
              <a:rPr lang="en-US" b="1" u="sng" dirty="0"/>
              <a:t>- Wastewater treatment and reuse of treated wastewater (4 hours)</a:t>
            </a:r>
          </a:p>
          <a:p>
            <a:r>
              <a:rPr lang="en-US" dirty="0"/>
              <a:t>* Treatment of Urban Waste Water Directive and EU legislation related to water reuse</a:t>
            </a:r>
          </a:p>
          <a:p>
            <a:r>
              <a:rPr lang="en-US" dirty="0"/>
              <a:t>* Standards for the quality of reused treated wastewater </a:t>
            </a:r>
          </a:p>
          <a:p>
            <a:r>
              <a:rPr lang="en-US" dirty="0"/>
              <a:t>* Potential sources and uses for reuse of treated wastewater</a:t>
            </a:r>
          </a:p>
          <a:p>
            <a:r>
              <a:rPr lang="en-US" dirty="0"/>
              <a:t>* Water reuse in Europe - needs for and barriers to innovation</a:t>
            </a:r>
          </a:p>
          <a:p>
            <a:pPr marL="0" indent="0">
              <a:buNone/>
            </a:pPr>
            <a:r>
              <a:rPr lang="en-US" b="1" u="sng" dirty="0"/>
              <a:t>- Flood and drought risk management (4 hours)</a:t>
            </a:r>
          </a:p>
          <a:p>
            <a:r>
              <a:rPr lang="en-US" dirty="0"/>
              <a:t>* European policies influencing the management of floods</a:t>
            </a:r>
          </a:p>
          <a:p>
            <a:r>
              <a:rPr lang="en-US" dirty="0"/>
              <a:t>* Flood risk management, climate change adaptation and disaster risk reduction</a:t>
            </a:r>
          </a:p>
          <a:p>
            <a:r>
              <a:rPr lang="en-US" dirty="0"/>
              <a:t>* Challenge from water scarcity and droughts</a:t>
            </a:r>
          </a:p>
          <a:p>
            <a:r>
              <a:rPr lang="en-US" dirty="0"/>
              <a:t>* Good practices and learned lessons across Europe in preventing and managing water scarcity, flood and drought situations</a:t>
            </a:r>
          </a:p>
          <a:p>
            <a:endParaRPr lang="en-GB" dirty="0"/>
          </a:p>
        </p:txBody>
      </p:sp>
      <p:sp>
        <p:nvSpPr>
          <p:cNvPr id="5" name="TextBox 4">
            <a:extLst>
              <a:ext uri="{FF2B5EF4-FFF2-40B4-BE49-F238E27FC236}">
                <a16:creationId xmlns:a16="http://schemas.microsoft.com/office/drawing/2014/main" id="{A5A19942-58D8-4CF7-9751-DAC516C13DAC}"/>
              </a:ext>
            </a:extLst>
          </p:cNvPr>
          <p:cNvSpPr txBox="1"/>
          <p:nvPr/>
        </p:nvSpPr>
        <p:spPr>
          <a:xfrm>
            <a:off x="237788" y="1830214"/>
            <a:ext cx="3308976" cy="369332"/>
          </a:xfrm>
          <a:prstGeom prst="rect">
            <a:avLst/>
          </a:prstGeom>
          <a:noFill/>
        </p:spPr>
        <p:txBody>
          <a:bodyPr wrap="square" rtlCol="0">
            <a:spAutoFit/>
          </a:bodyPr>
          <a:lstStyle/>
          <a:p>
            <a:pPr algn="r"/>
            <a:r>
              <a:rPr lang="en-GB" b="1" dirty="0">
                <a:solidFill>
                  <a:schemeClr val="accent1"/>
                </a:solidFill>
              </a:rPr>
              <a:t>Name</a:t>
            </a:r>
          </a:p>
        </p:txBody>
      </p:sp>
    </p:spTree>
    <p:extLst>
      <p:ext uri="{BB962C8B-B14F-4D97-AF65-F5344CB8AC3E}">
        <p14:creationId xmlns:p14="http://schemas.microsoft.com/office/powerpoint/2010/main" val="3996309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7AC3D-5C64-433B-BA36-303ECDA0F34E}"/>
              </a:ext>
            </a:extLst>
          </p:cNvPr>
          <p:cNvSpPr>
            <a:spLocks noGrp="1"/>
          </p:cNvSpPr>
          <p:nvPr>
            <p:ph type="title"/>
          </p:nvPr>
        </p:nvSpPr>
        <p:spPr>
          <a:xfrm>
            <a:off x="3556000" y="0"/>
            <a:ext cx="6659418" cy="1061570"/>
          </a:xfrm>
        </p:spPr>
        <p:txBody>
          <a:bodyPr/>
          <a:lstStyle/>
          <a:p>
            <a:pPr algn="ctr"/>
            <a:r>
              <a:rPr lang="en-US" dirty="0"/>
              <a:t>Content</a:t>
            </a:r>
            <a:endParaRPr lang="en-GB" dirty="0"/>
          </a:p>
        </p:txBody>
      </p:sp>
      <p:sp>
        <p:nvSpPr>
          <p:cNvPr id="3" name="Content Placeholder 2">
            <a:extLst>
              <a:ext uri="{FF2B5EF4-FFF2-40B4-BE49-F238E27FC236}">
                <a16:creationId xmlns:a16="http://schemas.microsoft.com/office/drawing/2014/main" id="{C9BF2AA6-3B2A-45AB-AC6A-6F4FD6B216CD}"/>
              </a:ext>
            </a:extLst>
          </p:cNvPr>
          <p:cNvSpPr>
            <a:spLocks noGrp="1"/>
          </p:cNvSpPr>
          <p:nvPr>
            <p:ph idx="1"/>
          </p:nvPr>
        </p:nvSpPr>
        <p:spPr>
          <a:xfrm>
            <a:off x="3556000" y="1061570"/>
            <a:ext cx="7797800" cy="5115393"/>
          </a:xfrm>
        </p:spPr>
        <p:txBody>
          <a:bodyPr/>
          <a:lstStyle/>
          <a:p>
            <a:pPr marL="0" indent="0">
              <a:buNone/>
            </a:pPr>
            <a:r>
              <a:rPr lang="en-US" b="1" cap="all" dirty="0"/>
              <a:t>Third day</a:t>
            </a:r>
          </a:p>
          <a:p>
            <a:pPr marL="0" indent="0">
              <a:buNone/>
            </a:pPr>
            <a:r>
              <a:rPr lang="en-US" b="1" u="sng" dirty="0"/>
              <a:t>- Innovation in the water sector (6 hours)</a:t>
            </a:r>
          </a:p>
          <a:p>
            <a:r>
              <a:rPr lang="en-US" dirty="0"/>
              <a:t>* Policies on water and innovation in Europe</a:t>
            </a:r>
          </a:p>
          <a:p>
            <a:r>
              <a:rPr lang="en-US" dirty="0"/>
              <a:t>* Cyber safety in water infrastructure and services</a:t>
            </a:r>
          </a:p>
          <a:p>
            <a:r>
              <a:rPr lang="en-US" dirty="0"/>
              <a:t>* What is water innovation</a:t>
            </a:r>
          </a:p>
          <a:p>
            <a:r>
              <a:rPr lang="en-US" dirty="0"/>
              <a:t>* Barriers and bottlenecks for innovation in the water sector</a:t>
            </a:r>
          </a:p>
          <a:p>
            <a:r>
              <a:rPr lang="en-US" dirty="0"/>
              <a:t>* Examples of innovation in the water sector</a:t>
            </a:r>
          </a:p>
          <a:p>
            <a:r>
              <a:rPr lang="en-US" dirty="0"/>
              <a:t>* Promoting public-private partnerships and collaboration with HEIs</a:t>
            </a:r>
          </a:p>
        </p:txBody>
      </p:sp>
      <p:sp>
        <p:nvSpPr>
          <p:cNvPr id="5" name="TextBox 4">
            <a:extLst>
              <a:ext uri="{FF2B5EF4-FFF2-40B4-BE49-F238E27FC236}">
                <a16:creationId xmlns:a16="http://schemas.microsoft.com/office/drawing/2014/main" id="{C0D21E17-1A5F-4ECD-8DFD-5938179D6358}"/>
              </a:ext>
            </a:extLst>
          </p:cNvPr>
          <p:cNvSpPr txBox="1"/>
          <p:nvPr/>
        </p:nvSpPr>
        <p:spPr>
          <a:xfrm>
            <a:off x="175098" y="2109649"/>
            <a:ext cx="3308976" cy="369332"/>
          </a:xfrm>
          <a:prstGeom prst="rect">
            <a:avLst/>
          </a:prstGeom>
          <a:noFill/>
        </p:spPr>
        <p:txBody>
          <a:bodyPr wrap="square" rtlCol="0">
            <a:spAutoFit/>
          </a:bodyPr>
          <a:lstStyle/>
          <a:p>
            <a:pPr algn="r"/>
            <a:r>
              <a:rPr lang="en-GB" b="1" dirty="0">
                <a:solidFill>
                  <a:schemeClr val="accent1"/>
                </a:solidFill>
              </a:rPr>
              <a:t>Milan requests Brussels</a:t>
            </a:r>
          </a:p>
        </p:txBody>
      </p:sp>
    </p:spTree>
    <p:extLst>
      <p:ext uri="{BB962C8B-B14F-4D97-AF65-F5344CB8AC3E}">
        <p14:creationId xmlns:p14="http://schemas.microsoft.com/office/powerpoint/2010/main" val="87752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A5AFC-9CCE-4F69-A353-DCE590A4029F}"/>
              </a:ext>
            </a:extLst>
          </p:cNvPr>
          <p:cNvSpPr>
            <a:spLocks noGrp="1"/>
          </p:cNvSpPr>
          <p:nvPr>
            <p:ph type="title"/>
          </p:nvPr>
        </p:nvSpPr>
        <p:spPr>
          <a:xfrm>
            <a:off x="838200" y="0"/>
            <a:ext cx="10515600" cy="1061570"/>
          </a:xfrm>
        </p:spPr>
        <p:txBody>
          <a:bodyPr/>
          <a:lstStyle/>
          <a:p>
            <a:pPr algn="ctr"/>
            <a:r>
              <a:rPr lang="en-GB" dirty="0"/>
              <a:t>Preparation</a:t>
            </a:r>
          </a:p>
        </p:txBody>
      </p:sp>
      <p:sp>
        <p:nvSpPr>
          <p:cNvPr id="3" name="Content Placeholder 2">
            <a:extLst>
              <a:ext uri="{FF2B5EF4-FFF2-40B4-BE49-F238E27FC236}">
                <a16:creationId xmlns:a16="http://schemas.microsoft.com/office/drawing/2014/main" id="{B79C8149-E8AD-4B2F-BC8C-A8BEA4F72011}"/>
              </a:ext>
            </a:extLst>
          </p:cNvPr>
          <p:cNvSpPr>
            <a:spLocks noGrp="1"/>
          </p:cNvSpPr>
          <p:nvPr>
            <p:ph idx="1"/>
          </p:nvPr>
        </p:nvSpPr>
        <p:spPr>
          <a:xfrm>
            <a:off x="838200" y="1061570"/>
            <a:ext cx="10515600" cy="5115393"/>
          </a:xfrm>
        </p:spPr>
        <p:txBody>
          <a:bodyPr/>
          <a:lstStyle/>
          <a:p>
            <a:pPr marL="0" indent="0">
              <a:buNone/>
            </a:pPr>
            <a:r>
              <a:rPr lang="en-GB" b="1" dirty="0"/>
              <a:t>Early planning:</a:t>
            </a:r>
          </a:p>
          <a:p>
            <a:pPr>
              <a:buFontTx/>
              <a:buChar char="-"/>
            </a:pPr>
            <a:r>
              <a:rPr lang="en-GB" dirty="0"/>
              <a:t>Workshop at the kick-off</a:t>
            </a:r>
          </a:p>
          <a:p>
            <a:pPr>
              <a:buFontTx/>
              <a:buChar char="-"/>
            </a:pPr>
            <a:r>
              <a:rPr lang="en-GB" dirty="0"/>
              <a:t>Online survey</a:t>
            </a:r>
          </a:p>
        </p:txBody>
      </p:sp>
      <p:pic>
        <p:nvPicPr>
          <p:cNvPr id="4" name="Picture 3">
            <a:extLst>
              <a:ext uri="{FF2B5EF4-FFF2-40B4-BE49-F238E27FC236}">
                <a16:creationId xmlns:a16="http://schemas.microsoft.com/office/drawing/2014/main" id="{5A2BCAE8-A0FF-436D-AC34-E1521749E568}"/>
              </a:ext>
            </a:extLst>
          </p:cNvPr>
          <p:cNvPicPr>
            <a:picLocks noChangeAspect="1"/>
          </p:cNvPicPr>
          <p:nvPr/>
        </p:nvPicPr>
        <p:blipFill>
          <a:blip r:embed="rId2"/>
          <a:stretch>
            <a:fillRect/>
          </a:stretch>
        </p:blipFill>
        <p:spPr>
          <a:xfrm>
            <a:off x="1005943" y="2885338"/>
            <a:ext cx="3254022" cy="2911092"/>
          </a:xfrm>
          <a:prstGeom prst="rect">
            <a:avLst/>
          </a:prstGeom>
        </p:spPr>
      </p:pic>
      <p:sp>
        <p:nvSpPr>
          <p:cNvPr id="5" name="Arrow: Right 4">
            <a:extLst>
              <a:ext uri="{FF2B5EF4-FFF2-40B4-BE49-F238E27FC236}">
                <a16:creationId xmlns:a16="http://schemas.microsoft.com/office/drawing/2014/main" id="{1389F3FE-3F57-43D4-99C3-7817EB453122}"/>
              </a:ext>
            </a:extLst>
          </p:cNvPr>
          <p:cNvSpPr/>
          <p:nvPr/>
        </p:nvSpPr>
        <p:spPr>
          <a:xfrm>
            <a:off x="5473704" y="2649160"/>
            <a:ext cx="2717795" cy="11186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 lockdown limitations</a:t>
            </a:r>
          </a:p>
        </p:txBody>
      </p:sp>
      <p:sp>
        <p:nvSpPr>
          <p:cNvPr id="6" name="Rectangle 5">
            <a:extLst>
              <a:ext uri="{FF2B5EF4-FFF2-40B4-BE49-F238E27FC236}">
                <a16:creationId xmlns:a16="http://schemas.microsoft.com/office/drawing/2014/main" id="{C110F168-E1D2-4568-B981-DDCACD717D95}"/>
              </a:ext>
            </a:extLst>
          </p:cNvPr>
          <p:cNvSpPr/>
          <p:nvPr/>
        </p:nvSpPr>
        <p:spPr>
          <a:xfrm>
            <a:off x="700391" y="992221"/>
            <a:ext cx="4328809" cy="511539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9D2ACC97-66D1-41C1-A5AC-ED6E805C93C6}"/>
              </a:ext>
            </a:extLst>
          </p:cNvPr>
          <p:cNvSpPr txBox="1"/>
          <p:nvPr/>
        </p:nvSpPr>
        <p:spPr>
          <a:xfrm>
            <a:off x="8858258" y="2852378"/>
            <a:ext cx="2717795" cy="646331"/>
          </a:xfrm>
          <a:prstGeom prst="rect">
            <a:avLst/>
          </a:prstGeom>
          <a:noFill/>
        </p:spPr>
        <p:txBody>
          <a:bodyPr wrap="none" rtlCol="0">
            <a:spAutoFit/>
          </a:bodyPr>
          <a:lstStyle/>
          <a:p>
            <a:r>
              <a:rPr lang="en-GB" sz="3600" dirty="0"/>
              <a:t>Updated plan</a:t>
            </a:r>
          </a:p>
        </p:txBody>
      </p:sp>
    </p:spTree>
    <p:extLst>
      <p:ext uri="{BB962C8B-B14F-4D97-AF65-F5344CB8AC3E}">
        <p14:creationId xmlns:p14="http://schemas.microsoft.com/office/powerpoint/2010/main" val="2108765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A7230-38D0-4978-BDB4-412B92361A0D}"/>
              </a:ext>
            </a:extLst>
          </p:cNvPr>
          <p:cNvSpPr>
            <a:spLocks noGrp="1"/>
          </p:cNvSpPr>
          <p:nvPr>
            <p:ph type="title"/>
          </p:nvPr>
        </p:nvSpPr>
        <p:spPr>
          <a:xfrm>
            <a:off x="949037" y="74937"/>
            <a:ext cx="10515600" cy="1061570"/>
          </a:xfrm>
        </p:spPr>
        <p:txBody>
          <a:bodyPr/>
          <a:lstStyle/>
          <a:p>
            <a:pPr algn="ctr"/>
            <a:r>
              <a:rPr lang="en-US" dirty="0"/>
              <a:t>Who is our </a:t>
            </a:r>
            <a:r>
              <a:rPr lang="en-US" b="1" u="sng" dirty="0"/>
              <a:t>target audience</a:t>
            </a:r>
            <a:r>
              <a:rPr lang="en-US" dirty="0"/>
              <a:t>?</a:t>
            </a:r>
            <a:endParaRPr lang="en-GB" dirty="0"/>
          </a:p>
        </p:txBody>
      </p:sp>
      <p:sp>
        <p:nvSpPr>
          <p:cNvPr id="3" name="Content Placeholder 2">
            <a:extLst>
              <a:ext uri="{FF2B5EF4-FFF2-40B4-BE49-F238E27FC236}">
                <a16:creationId xmlns:a16="http://schemas.microsoft.com/office/drawing/2014/main" id="{57323779-A5C0-43F0-A7A0-83A25301965B}"/>
              </a:ext>
            </a:extLst>
          </p:cNvPr>
          <p:cNvSpPr>
            <a:spLocks noGrp="1"/>
          </p:cNvSpPr>
          <p:nvPr>
            <p:ph idx="1"/>
          </p:nvPr>
        </p:nvSpPr>
        <p:spPr>
          <a:xfrm>
            <a:off x="838200" y="1136507"/>
            <a:ext cx="5257800" cy="5040456"/>
          </a:xfrm>
        </p:spPr>
        <p:txBody>
          <a:bodyPr/>
          <a:lstStyle/>
          <a:p>
            <a:pPr marL="0" indent="0">
              <a:buNone/>
            </a:pPr>
            <a:r>
              <a:rPr lang="en-US" b="1" u="sng" dirty="0"/>
              <a:t>Public</a:t>
            </a:r>
          </a:p>
          <a:p>
            <a:pPr lvl="1"/>
            <a:r>
              <a:rPr lang="en-US" dirty="0"/>
              <a:t>Water supply agencies</a:t>
            </a:r>
          </a:p>
          <a:p>
            <a:pPr lvl="1"/>
            <a:r>
              <a:rPr lang="en-US" dirty="0"/>
              <a:t>Water Protection Agencies</a:t>
            </a:r>
          </a:p>
          <a:p>
            <a:pPr lvl="1"/>
            <a:r>
              <a:rPr lang="en-US" dirty="0"/>
              <a:t>Municipal agencies</a:t>
            </a:r>
          </a:p>
          <a:p>
            <a:pPr lvl="1"/>
            <a:r>
              <a:rPr lang="en-US" dirty="0"/>
              <a:t>Ministry of </a:t>
            </a:r>
            <a:r>
              <a:rPr lang="en-US" dirty="0" err="1"/>
              <a:t>Agri</a:t>
            </a:r>
            <a:r>
              <a:rPr lang="en-US" dirty="0"/>
              <a:t>, Forestry, Special Planning</a:t>
            </a:r>
          </a:p>
          <a:p>
            <a:pPr lvl="1"/>
            <a:r>
              <a:rPr lang="en-US" dirty="0"/>
              <a:t>Planning agency</a:t>
            </a:r>
          </a:p>
          <a:p>
            <a:pPr lvl="1"/>
            <a:r>
              <a:rPr lang="en-US" dirty="0"/>
              <a:t>Environmental Protection Ministry</a:t>
            </a:r>
          </a:p>
          <a:p>
            <a:pPr lvl="1"/>
            <a:r>
              <a:rPr lang="en-US" dirty="0"/>
              <a:t>River basin directorates</a:t>
            </a:r>
          </a:p>
          <a:p>
            <a:pPr lvl="1"/>
            <a:r>
              <a:rPr lang="en-US" dirty="0"/>
              <a:t>Construction companies</a:t>
            </a:r>
          </a:p>
          <a:p>
            <a:pPr lvl="1"/>
            <a:r>
              <a:rPr lang="en-US" dirty="0"/>
              <a:t>Hydro power plants operators</a:t>
            </a:r>
          </a:p>
          <a:p>
            <a:pPr lvl="1"/>
            <a:endParaRPr lang="en-US" dirty="0"/>
          </a:p>
          <a:p>
            <a:pPr lvl="1"/>
            <a:endParaRPr lang="en-GB" dirty="0"/>
          </a:p>
        </p:txBody>
      </p:sp>
      <p:sp>
        <p:nvSpPr>
          <p:cNvPr id="4" name="Content Placeholder 2">
            <a:extLst>
              <a:ext uri="{FF2B5EF4-FFF2-40B4-BE49-F238E27FC236}">
                <a16:creationId xmlns:a16="http://schemas.microsoft.com/office/drawing/2014/main" id="{76532FBD-A957-4548-AB77-969609762F88}"/>
              </a:ext>
            </a:extLst>
          </p:cNvPr>
          <p:cNvSpPr txBox="1">
            <a:spLocks/>
          </p:cNvSpPr>
          <p:nvPr/>
        </p:nvSpPr>
        <p:spPr>
          <a:xfrm>
            <a:off x="6179128" y="1136507"/>
            <a:ext cx="5257800" cy="50404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Private</a:t>
            </a:r>
          </a:p>
          <a:p>
            <a:pPr lvl="1"/>
            <a:r>
              <a:rPr lang="en-US" dirty="0"/>
              <a:t>Agriculture companies</a:t>
            </a:r>
          </a:p>
          <a:p>
            <a:pPr lvl="1"/>
            <a:r>
              <a:rPr lang="en-US" dirty="0"/>
              <a:t>NGOs</a:t>
            </a:r>
          </a:p>
          <a:p>
            <a:pPr lvl="1"/>
            <a:r>
              <a:rPr lang="en-US" dirty="0"/>
              <a:t>Consultancy – design</a:t>
            </a:r>
          </a:p>
          <a:p>
            <a:pPr lvl="1"/>
            <a:r>
              <a:rPr lang="en-US" dirty="0"/>
              <a:t>Construction companies</a:t>
            </a:r>
          </a:p>
          <a:p>
            <a:pPr lvl="1"/>
            <a:r>
              <a:rPr lang="en-US" dirty="0"/>
              <a:t>Small hydropower operators</a:t>
            </a:r>
          </a:p>
          <a:p>
            <a:pPr lvl="1"/>
            <a:endParaRPr lang="en-US" dirty="0"/>
          </a:p>
          <a:p>
            <a:pPr marL="457200" lvl="1" indent="0">
              <a:buNone/>
            </a:pPr>
            <a:r>
              <a:rPr lang="en-US" dirty="0"/>
              <a:t>There should be transparency in involvement of companies because of subsidy from EU project</a:t>
            </a:r>
            <a:endParaRPr lang="en-GB" dirty="0"/>
          </a:p>
        </p:txBody>
      </p:sp>
    </p:spTree>
    <p:extLst>
      <p:ext uri="{BB962C8B-B14F-4D97-AF65-F5344CB8AC3E}">
        <p14:creationId xmlns:p14="http://schemas.microsoft.com/office/powerpoint/2010/main" val="4068586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6">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8" descr="A close up of a logo&#10;&#10;Description generated with high confidence">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Freeform: Shape 10">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1">
            <a:extLst>
              <a:ext uri="{FF2B5EF4-FFF2-40B4-BE49-F238E27FC236}">
                <a16:creationId xmlns:a16="http://schemas.microsoft.com/office/drawing/2014/main" id="{4318FFDD-8B1D-4E64-A4A7-9280121D3467}"/>
              </a:ext>
            </a:extLst>
          </p:cNvPr>
          <p:cNvPicPr>
            <a:picLocks noChangeAspect="1"/>
          </p:cNvPicPr>
          <p:nvPr/>
        </p:nvPicPr>
        <p:blipFill>
          <a:blip r:embed="rId3"/>
          <a:stretch>
            <a:fillRect/>
          </a:stretch>
        </p:blipFill>
        <p:spPr>
          <a:xfrm>
            <a:off x="3236181" y="2658797"/>
            <a:ext cx="5462546" cy="1584137"/>
          </a:xfrm>
          <a:prstGeom prst="rect">
            <a:avLst/>
          </a:prstGeom>
        </p:spPr>
      </p:pic>
      <p:pic>
        <p:nvPicPr>
          <p:cNvPr id="3" name="Picture 2">
            <a:extLst>
              <a:ext uri="{FF2B5EF4-FFF2-40B4-BE49-F238E27FC236}">
                <a16:creationId xmlns:a16="http://schemas.microsoft.com/office/drawing/2014/main" id="{63B46E27-0517-4CB1-B585-A430571DB7E0}"/>
              </a:ext>
            </a:extLst>
          </p:cNvPr>
          <p:cNvPicPr>
            <a:picLocks noChangeAspect="1"/>
          </p:cNvPicPr>
          <p:nvPr/>
        </p:nvPicPr>
        <p:blipFill>
          <a:blip r:embed="rId4"/>
          <a:stretch>
            <a:fillRect/>
          </a:stretch>
        </p:blipFill>
        <p:spPr>
          <a:xfrm>
            <a:off x="5224196" y="4912640"/>
            <a:ext cx="1743607" cy="426757"/>
          </a:xfrm>
          <a:prstGeom prst="rect">
            <a:avLst/>
          </a:prstGeom>
        </p:spPr>
      </p:pic>
    </p:spTree>
    <p:extLst>
      <p:ext uri="{BB962C8B-B14F-4D97-AF65-F5344CB8AC3E}">
        <p14:creationId xmlns:p14="http://schemas.microsoft.com/office/powerpoint/2010/main" val="62666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34B52-D302-411C-963F-D5942584815F}"/>
              </a:ext>
            </a:extLst>
          </p:cNvPr>
          <p:cNvSpPr>
            <a:spLocks noGrp="1"/>
          </p:cNvSpPr>
          <p:nvPr>
            <p:ph type="title"/>
          </p:nvPr>
        </p:nvSpPr>
        <p:spPr/>
        <p:txBody>
          <a:bodyPr/>
          <a:lstStyle/>
          <a:p>
            <a:r>
              <a:rPr lang="en-US" dirty="0"/>
              <a:t>What have we promised in the application?</a:t>
            </a:r>
            <a:endParaRPr lang="en-GB" dirty="0"/>
          </a:p>
        </p:txBody>
      </p:sp>
      <p:pic>
        <p:nvPicPr>
          <p:cNvPr id="4" name="Content Placeholder 3">
            <a:extLst>
              <a:ext uri="{FF2B5EF4-FFF2-40B4-BE49-F238E27FC236}">
                <a16:creationId xmlns:a16="http://schemas.microsoft.com/office/drawing/2014/main" id="{720DE0BB-06A3-4B0B-85EB-8D3AD7C91E05}"/>
              </a:ext>
            </a:extLst>
          </p:cNvPr>
          <p:cNvPicPr>
            <a:picLocks noGrp="1" noChangeAspect="1"/>
          </p:cNvPicPr>
          <p:nvPr>
            <p:ph idx="1"/>
          </p:nvPr>
        </p:nvPicPr>
        <p:blipFill>
          <a:blip r:embed="rId2"/>
          <a:stretch>
            <a:fillRect/>
          </a:stretch>
        </p:blipFill>
        <p:spPr>
          <a:xfrm>
            <a:off x="838200" y="1877827"/>
            <a:ext cx="8391525" cy="3695700"/>
          </a:xfrm>
          <a:prstGeom prst="rect">
            <a:avLst/>
          </a:prstGeom>
          <a:ln>
            <a:solidFill>
              <a:schemeClr val="accent2"/>
            </a:solidFill>
          </a:ln>
        </p:spPr>
      </p:pic>
    </p:spTree>
    <p:extLst>
      <p:ext uri="{BB962C8B-B14F-4D97-AF65-F5344CB8AC3E}">
        <p14:creationId xmlns:p14="http://schemas.microsoft.com/office/powerpoint/2010/main" val="907324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EDCE96FE-8AB6-4FC5-B01E-44B6D213B336}"/>
              </a:ext>
            </a:extLst>
          </p:cNvPr>
          <p:cNvCxnSpPr>
            <a:cxnSpLocks/>
          </p:cNvCxnSpPr>
          <p:nvPr/>
        </p:nvCxnSpPr>
        <p:spPr>
          <a:xfrm flipH="1">
            <a:off x="0" y="3712406"/>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FF6C3ED-B49D-4B75-B98D-9B36EB88DF99}"/>
              </a:ext>
            </a:extLst>
          </p:cNvPr>
          <p:cNvCxnSpPr>
            <a:cxnSpLocks/>
          </p:cNvCxnSpPr>
          <p:nvPr/>
        </p:nvCxnSpPr>
        <p:spPr>
          <a:xfrm flipH="1">
            <a:off x="0" y="2557861"/>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742ABF0-3EBB-4F43-831F-3170E872AAB2}"/>
              </a:ext>
            </a:extLst>
          </p:cNvPr>
          <p:cNvSpPr>
            <a:spLocks noGrp="1"/>
          </p:cNvSpPr>
          <p:nvPr>
            <p:ph type="title"/>
          </p:nvPr>
        </p:nvSpPr>
        <p:spPr>
          <a:xfrm>
            <a:off x="838200" y="0"/>
            <a:ext cx="10515600" cy="1061570"/>
          </a:xfrm>
        </p:spPr>
        <p:txBody>
          <a:bodyPr/>
          <a:lstStyle/>
          <a:p>
            <a:pPr algn="ctr"/>
            <a:r>
              <a:rPr lang="en-US" dirty="0"/>
              <a:t>WP4 Inputs &amp; Outputs</a:t>
            </a:r>
            <a:endParaRPr lang="en-GB" dirty="0"/>
          </a:p>
        </p:txBody>
      </p:sp>
      <p:sp>
        <p:nvSpPr>
          <p:cNvPr id="4" name="Rectangle 3">
            <a:extLst>
              <a:ext uri="{FF2B5EF4-FFF2-40B4-BE49-F238E27FC236}">
                <a16:creationId xmlns:a16="http://schemas.microsoft.com/office/drawing/2014/main" id="{61F5CB13-DA64-4E9F-A6A5-6282F4A39170}"/>
              </a:ext>
            </a:extLst>
          </p:cNvPr>
          <p:cNvSpPr/>
          <p:nvPr/>
        </p:nvSpPr>
        <p:spPr>
          <a:xfrm>
            <a:off x="3962409" y="2557861"/>
            <a:ext cx="3477482" cy="115454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dirty="0"/>
              <a:t>WP 4</a:t>
            </a:r>
            <a:endParaRPr lang="en-GB" sz="3600" dirty="0"/>
          </a:p>
        </p:txBody>
      </p:sp>
      <p:sp>
        <p:nvSpPr>
          <p:cNvPr id="5" name="Rectangle 4">
            <a:extLst>
              <a:ext uri="{FF2B5EF4-FFF2-40B4-BE49-F238E27FC236}">
                <a16:creationId xmlns:a16="http://schemas.microsoft.com/office/drawing/2014/main" id="{0C5EB79B-34D8-41B7-8CF3-90584ADBA5E1}"/>
              </a:ext>
            </a:extLst>
          </p:cNvPr>
          <p:cNvSpPr/>
          <p:nvPr/>
        </p:nvSpPr>
        <p:spPr>
          <a:xfrm>
            <a:off x="276022" y="1296485"/>
            <a:ext cx="1458848" cy="96981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Catalogue of competences</a:t>
            </a:r>
            <a:endParaRPr lang="en-GB" dirty="0"/>
          </a:p>
        </p:txBody>
      </p:sp>
      <p:sp>
        <p:nvSpPr>
          <p:cNvPr id="6" name="Rectangle 5">
            <a:extLst>
              <a:ext uri="{FF2B5EF4-FFF2-40B4-BE49-F238E27FC236}">
                <a16:creationId xmlns:a16="http://schemas.microsoft.com/office/drawing/2014/main" id="{6F0CCFBF-008A-4E75-BA17-F9DC2B191912}"/>
              </a:ext>
            </a:extLst>
          </p:cNvPr>
          <p:cNvSpPr/>
          <p:nvPr/>
        </p:nvSpPr>
        <p:spPr>
          <a:xfrm>
            <a:off x="276022" y="2452255"/>
            <a:ext cx="1458841" cy="96981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SWARM set of courses</a:t>
            </a:r>
            <a:endParaRPr lang="en-GB" dirty="0"/>
          </a:p>
        </p:txBody>
      </p:sp>
      <p:sp>
        <p:nvSpPr>
          <p:cNvPr id="7" name="Rectangle 6">
            <a:extLst>
              <a:ext uri="{FF2B5EF4-FFF2-40B4-BE49-F238E27FC236}">
                <a16:creationId xmlns:a16="http://schemas.microsoft.com/office/drawing/2014/main" id="{67717E45-196F-42CF-940B-ED99CC45FB26}"/>
              </a:ext>
            </a:extLst>
          </p:cNvPr>
          <p:cNvSpPr/>
          <p:nvPr/>
        </p:nvSpPr>
        <p:spPr>
          <a:xfrm>
            <a:off x="289715" y="5022209"/>
            <a:ext cx="1458835" cy="969818"/>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Equipped laboratories</a:t>
            </a:r>
            <a:endParaRPr lang="en-GB" dirty="0"/>
          </a:p>
        </p:txBody>
      </p:sp>
      <p:sp>
        <p:nvSpPr>
          <p:cNvPr id="8" name="Rectangle 7">
            <a:extLst>
              <a:ext uri="{FF2B5EF4-FFF2-40B4-BE49-F238E27FC236}">
                <a16:creationId xmlns:a16="http://schemas.microsoft.com/office/drawing/2014/main" id="{BFF56365-63A0-40B6-B3FE-23A4FC9BE6D5}"/>
              </a:ext>
            </a:extLst>
          </p:cNvPr>
          <p:cNvSpPr/>
          <p:nvPr/>
        </p:nvSpPr>
        <p:spPr>
          <a:xfrm>
            <a:off x="1901112" y="1296485"/>
            <a:ext cx="1774619" cy="1280933"/>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6 trainings</a:t>
            </a:r>
          </a:p>
          <a:p>
            <a:pPr algn="ctr"/>
            <a:r>
              <a:rPr lang="en-US" dirty="0"/>
              <a:t>90 WB teaching staff members trained</a:t>
            </a:r>
            <a:endParaRPr lang="en-GB" dirty="0"/>
          </a:p>
        </p:txBody>
      </p:sp>
      <p:sp>
        <p:nvSpPr>
          <p:cNvPr id="10" name="Rectangle 9">
            <a:extLst>
              <a:ext uri="{FF2B5EF4-FFF2-40B4-BE49-F238E27FC236}">
                <a16:creationId xmlns:a16="http://schemas.microsoft.com/office/drawing/2014/main" id="{CA081574-29FB-466D-84B4-079C66996CAF}"/>
              </a:ext>
            </a:extLst>
          </p:cNvPr>
          <p:cNvSpPr/>
          <p:nvPr/>
        </p:nvSpPr>
        <p:spPr>
          <a:xfrm>
            <a:off x="1899760" y="2714755"/>
            <a:ext cx="1774613" cy="1131783"/>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Materials for trainings</a:t>
            </a:r>
            <a:endParaRPr lang="en-GB" dirty="0"/>
          </a:p>
        </p:txBody>
      </p:sp>
      <p:sp>
        <p:nvSpPr>
          <p:cNvPr id="12" name="TextBox 11">
            <a:extLst>
              <a:ext uri="{FF2B5EF4-FFF2-40B4-BE49-F238E27FC236}">
                <a16:creationId xmlns:a16="http://schemas.microsoft.com/office/drawing/2014/main" id="{E3EA97D4-F0C5-4ADF-B020-6C2046901A1C}"/>
              </a:ext>
            </a:extLst>
          </p:cNvPr>
          <p:cNvSpPr txBox="1"/>
          <p:nvPr/>
        </p:nvSpPr>
        <p:spPr>
          <a:xfrm>
            <a:off x="4473762" y="4562258"/>
            <a:ext cx="1733074" cy="1200329"/>
          </a:xfrm>
          <a:prstGeom prst="rect">
            <a:avLst/>
          </a:prstGeom>
          <a:noFill/>
        </p:spPr>
        <p:txBody>
          <a:bodyPr wrap="square" rtlCol="0">
            <a:spAutoFit/>
          </a:bodyPr>
          <a:lstStyle/>
          <a:p>
            <a:r>
              <a:rPr lang="en-US" dirty="0"/>
              <a:t>Dec-20/Jan-21</a:t>
            </a:r>
          </a:p>
          <a:p>
            <a:r>
              <a:rPr lang="en-US" b="1" dirty="0"/>
              <a:t>Self evaluations</a:t>
            </a:r>
          </a:p>
          <a:p>
            <a:r>
              <a:rPr lang="en-US" b="1" dirty="0"/>
              <a:t>of curricula and</a:t>
            </a:r>
            <a:br>
              <a:rPr lang="en-US" b="1" dirty="0"/>
            </a:br>
            <a:r>
              <a:rPr lang="en-US" b="1" dirty="0"/>
              <a:t>trainings</a:t>
            </a:r>
            <a:endParaRPr lang="en-GB" dirty="0"/>
          </a:p>
        </p:txBody>
      </p:sp>
      <p:cxnSp>
        <p:nvCxnSpPr>
          <p:cNvPr id="14" name="Straight Connector 13">
            <a:extLst>
              <a:ext uri="{FF2B5EF4-FFF2-40B4-BE49-F238E27FC236}">
                <a16:creationId xmlns:a16="http://schemas.microsoft.com/office/drawing/2014/main" id="{83279D38-2316-4776-B72B-B399B173AE76}"/>
              </a:ext>
            </a:extLst>
          </p:cNvPr>
          <p:cNvCxnSpPr>
            <a:cxnSpLocks/>
          </p:cNvCxnSpPr>
          <p:nvPr/>
        </p:nvCxnSpPr>
        <p:spPr>
          <a:xfrm>
            <a:off x="3962405" y="1450109"/>
            <a:ext cx="0" cy="226229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C579FB6-9FDA-4154-8967-BE20FD0A1B11}"/>
              </a:ext>
            </a:extLst>
          </p:cNvPr>
          <p:cNvSpPr txBox="1"/>
          <p:nvPr/>
        </p:nvSpPr>
        <p:spPr>
          <a:xfrm>
            <a:off x="3962398" y="3268985"/>
            <a:ext cx="3477482" cy="461665"/>
          </a:xfrm>
          <a:prstGeom prst="rect">
            <a:avLst/>
          </a:prstGeom>
          <a:noFill/>
        </p:spPr>
        <p:txBody>
          <a:bodyPr wrap="square" rtlCol="0">
            <a:spAutoFit/>
          </a:bodyPr>
          <a:lstStyle/>
          <a:p>
            <a:pPr algn="ctr"/>
            <a:r>
              <a:rPr lang="en-US" sz="2400" dirty="0">
                <a:solidFill>
                  <a:schemeClr val="bg1"/>
                </a:solidFill>
                <a:latin typeface="Calibri" panose="020F0502020204030204" pitchFamily="34" charset="0"/>
                <a:cs typeface="Calibri" panose="020F0502020204030204" pitchFamily="34" charset="0"/>
              </a:rPr>
              <a:t>←  </a:t>
            </a:r>
            <a:r>
              <a:rPr lang="en-US" sz="2400" dirty="0">
                <a:solidFill>
                  <a:schemeClr val="bg1"/>
                </a:solidFill>
              </a:rPr>
              <a:t>Third project year  </a:t>
            </a:r>
            <a:r>
              <a:rPr lang="en-US" sz="2400" dirty="0">
                <a:solidFill>
                  <a:schemeClr val="bg1"/>
                </a:solidFill>
                <a:latin typeface="Calibri" panose="020F0502020204030204" pitchFamily="34" charset="0"/>
                <a:cs typeface="Calibri" panose="020F0502020204030204" pitchFamily="34" charset="0"/>
              </a:rPr>
              <a:t>→</a:t>
            </a:r>
            <a:endParaRPr lang="en-GB" sz="2400" dirty="0">
              <a:solidFill>
                <a:schemeClr val="bg1"/>
              </a:solidFill>
            </a:endParaRPr>
          </a:p>
        </p:txBody>
      </p:sp>
      <p:sp>
        <p:nvSpPr>
          <p:cNvPr id="19" name="TextBox 18">
            <a:extLst>
              <a:ext uri="{FF2B5EF4-FFF2-40B4-BE49-F238E27FC236}">
                <a16:creationId xmlns:a16="http://schemas.microsoft.com/office/drawing/2014/main" id="{FB2F21F9-164E-4AB1-867B-B14E1C15D09D}"/>
              </a:ext>
            </a:extLst>
          </p:cNvPr>
          <p:cNvSpPr txBox="1"/>
          <p:nvPr/>
        </p:nvSpPr>
        <p:spPr>
          <a:xfrm>
            <a:off x="3962405" y="1421527"/>
            <a:ext cx="2675732" cy="923330"/>
          </a:xfrm>
          <a:prstGeom prst="rect">
            <a:avLst/>
          </a:prstGeom>
          <a:noFill/>
        </p:spPr>
        <p:txBody>
          <a:bodyPr wrap="none" rtlCol="0">
            <a:spAutoFit/>
          </a:bodyPr>
          <a:lstStyle/>
          <a:p>
            <a:r>
              <a:rPr lang="en-US" dirty="0"/>
              <a:t>Oct-Nov 2020</a:t>
            </a:r>
            <a:endParaRPr lang="ru-RU" dirty="0"/>
          </a:p>
          <a:p>
            <a:r>
              <a:rPr lang="en-US" b="1" dirty="0"/>
              <a:t>Curricula implementation</a:t>
            </a:r>
          </a:p>
          <a:p>
            <a:r>
              <a:rPr lang="en-US" b="1" dirty="0"/>
              <a:t>Trainings for professionals</a:t>
            </a:r>
            <a:endParaRPr lang="en-GB" b="1" dirty="0"/>
          </a:p>
        </p:txBody>
      </p:sp>
      <p:cxnSp>
        <p:nvCxnSpPr>
          <p:cNvPr id="24" name="Straight Connector 23">
            <a:extLst>
              <a:ext uri="{FF2B5EF4-FFF2-40B4-BE49-F238E27FC236}">
                <a16:creationId xmlns:a16="http://schemas.microsoft.com/office/drawing/2014/main" id="{75E596F6-D994-48D2-A695-48B1D1FDFD1D}"/>
              </a:ext>
            </a:extLst>
          </p:cNvPr>
          <p:cNvCxnSpPr>
            <a:cxnSpLocks/>
          </p:cNvCxnSpPr>
          <p:nvPr/>
        </p:nvCxnSpPr>
        <p:spPr>
          <a:xfrm>
            <a:off x="4486917" y="3712406"/>
            <a:ext cx="0" cy="140392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43B973F-25E0-4556-A71C-F820D32A93BE}"/>
              </a:ext>
            </a:extLst>
          </p:cNvPr>
          <p:cNvCxnSpPr>
            <a:cxnSpLocks/>
          </p:cNvCxnSpPr>
          <p:nvPr/>
        </p:nvCxnSpPr>
        <p:spPr>
          <a:xfrm>
            <a:off x="7439886" y="2557861"/>
            <a:ext cx="0" cy="248919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DC0E3DD-2039-4319-883A-EC347633253A}"/>
              </a:ext>
            </a:extLst>
          </p:cNvPr>
          <p:cNvSpPr txBox="1"/>
          <p:nvPr/>
        </p:nvSpPr>
        <p:spPr>
          <a:xfrm>
            <a:off x="6816783" y="5047060"/>
            <a:ext cx="1733074" cy="369332"/>
          </a:xfrm>
          <a:prstGeom prst="rect">
            <a:avLst/>
          </a:prstGeom>
          <a:noFill/>
        </p:spPr>
        <p:txBody>
          <a:bodyPr wrap="square" rtlCol="0">
            <a:spAutoFit/>
          </a:bodyPr>
          <a:lstStyle/>
          <a:p>
            <a:r>
              <a:rPr lang="en-US" b="1" dirty="0"/>
              <a:t>15 Oct 2021</a:t>
            </a:r>
            <a:endParaRPr lang="en-GB" b="1" dirty="0"/>
          </a:p>
        </p:txBody>
      </p:sp>
      <p:sp>
        <p:nvSpPr>
          <p:cNvPr id="31" name="Rectangle 30">
            <a:extLst>
              <a:ext uri="{FF2B5EF4-FFF2-40B4-BE49-F238E27FC236}">
                <a16:creationId xmlns:a16="http://schemas.microsoft.com/office/drawing/2014/main" id="{85C010E8-6FEA-4F28-9062-3DCE0FB6D060}"/>
              </a:ext>
            </a:extLst>
          </p:cNvPr>
          <p:cNvSpPr/>
          <p:nvPr/>
        </p:nvSpPr>
        <p:spPr>
          <a:xfrm>
            <a:off x="1913446" y="3953777"/>
            <a:ext cx="1774613" cy="969818"/>
          </a:xfrm>
          <a:prstGeom prst="rect">
            <a:avLst/>
          </a:prstGeom>
          <a:ln w="76200">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Students enrolled and interested</a:t>
            </a:r>
            <a:endParaRPr lang="en-GB" dirty="0"/>
          </a:p>
        </p:txBody>
      </p:sp>
      <p:sp>
        <p:nvSpPr>
          <p:cNvPr id="33" name="Rectangle 32">
            <a:extLst>
              <a:ext uri="{FF2B5EF4-FFF2-40B4-BE49-F238E27FC236}">
                <a16:creationId xmlns:a16="http://schemas.microsoft.com/office/drawing/2014/main" id="{790A4422-748C-4890-A815-FFC711DECEF3}"/>
              </a:ext>
            </a:extLst>
          </p:cNvPr>
          <p:cNvSpPr/>
          <p:nvPr/>
        </p:nvSpPr>
        <p:spPr>
          <a:xfrm>
            <a:off x="7683320" y="2017362"/>
            <a:ext cx="2059707" cy="794939"/>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t>7 x 3-days trainings</a:t>
            </a:r>
          </a:p>
          <a:p>
            <a:pPr algn="ctr"/>
            <a:r>
              <a:rPr lang="en-US" dirty="0"/>
              <a:t>210 professionals</a:t>
            </a:r>
            <a:endParaRPr lang="en-GB" dirty="0"/>
          </a:p>
        </p:txBody>
      </p:sp>
      <p:sp>
        <p:nvSpPr>
          <p:cNvPr id="34" name="Rectangle 33">
            <a:extLst>
              <a:ext uri="{FF2B5EF4-FFF2-40B4-BE49-F238E27FC236}">
                <a16:creationId xmlns:a16="http://schemas.microsoft.com/office/drawing/2014/main" id="{923CE802-E858-44AA-BEF9-73E8F7495DFE}"/>
              </a:ext>
            </a:extLst>
          </p:cNvPr>
          <p:cNvSpPr/>
          <p:nvPr/>
        </p:nvSpPr>
        <p:spPr>
          <a:xfrm>
            <a:off x="9872338" y="2017362"/>
            <a:ext cx="2059707" cy="794939"/>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t>One self-evaluation report per training</a:t>
            </a:r>
            <a:endParaRPr lang="en-GB" dirty="0"/>
          </a:p>
        </p:txBody>
      </p:sp>
      <p:sp>
        <p:nvSpPr>
          <p:cNvPr id="35" name="Rectangle 34">
            <a:extLst>
              <a:ext uri="{FF2B5EF4-FFF2-40B4-BE49-F238E27FC236}">
                <a16:creationId xmlns:a16="http://schemas.microsoft.com/office/drawing/2014/main" id="{395906B5-5547-4D56-A8F0-7B384643A46B}"/>
              </a:ext>
            </a:extLst>
          </p:cNvPr>
          <p:cNvSpPr/>
          <p:nvPr/>
        </p:nvSpPr>
        <p:spPr>
          <a:xfrm>
            <a:off x="9872338" y="3255474"/>
            <a:ext cx="2059707" cy="1035697"/>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t>One self-evaluation report per term – twice a year</a:t>
            </a:r>
            <a:endParaRPr lang="en-GB" dirty="0"/>
          </a:p>
        </p:txBody>
      </p:sp>
      <p:sp>
        <p:nvSpPr>
          <p:cNvPr id="37" name="Rectangle 36">
            <a:extLst>
              <a:ext uri="{FF2B5EF4-FFF2-40B4-BE49-F238E27FC236}">
                <a16:creationId xmlns:a16="http://schemas.microsoft.com/office/drawing/2014/main" id="{E0575269-AE19-40E1-8CA8-3B3A608F4618}"/>
              </a:ext>
            </a:extLst>
          </p:cNvPr>
          <p:cNvSpPr/>
          <p:nvPr/>
        </p:nvSpPr>
        <p:spPr>
          <a:xfrm>
            <a:off x="292921" y="3608969"/>
            <a:ext cx="1458841" cy="1131775"/>
          </a:xfrm>
          <a:prstGeom prst="rect">
            <a:avLst/>
          </a:prstGeom>
          <a:ln w="76200">
            <a:solidFill>
              <a:srgbClr val="7030A0"/>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Accreditation of curricula</a:t>
            </a:r>
            <a:endParaRPr lang="en-GB" dirty="0"/>
          </a:p>
        </p:txBody>
      </p:sp>
      <p:sp>
        <p:nvSpPr>
          <p:cNvPr id="38" name="Rectangle 37">
            <a:extLst>
              <a:ext uri="{FF2B5EF4-FFF2-40B4-BE49-F238E27FC236}">
                <a16:creationId xmlns:a16="http://schemas.microsoft.com/office/drawing/2014/main" id="{954291A2-08B4-4041-8FCC-98F6DF689580}"/>
              </a:ext>
            </a:extLst>
          </p:cNvPr>
          <p:cNvSpPr/>
          <p:nvPr/>
        </p:nvSpPr>
        <p:spPr>
          <a:xfrm>
            <a:off x="1913446" y="5030833"/>
            <a:ext cx="1774613" cy="961194"/>
          </a:xfrm>
          <a:prstGeom prst="rect">
            <a:avLst/>
          </a:prstGeom>
          <a:ln w="76200">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Professionals are interested</a:t>
            </a:r>
            <a:endParaRPr lang="en-GB" dirty="0"/>
          </a:p>
        </p:txBody>
      </p:sp>
      <p:sp>
        <p:nvSpPr>
          <p:cNvPr id="39" name="Rectangle 38">
            <a:extLst>
              <a:ext uri="{FF2B5EF4-FFF2-40B4-BE49-F238E27FC236}">
                <a16:creationId xmlns:a16="http://schemas.microsoft.com/office/drawing/2014/main" id="{996B6E7A-151D-492C-B842-5A4F86750A7B}"/>
              </a:ext>
            </a:extLst>
          </p:cNvPr>
          <p:cNvSpPr/>
          <p:nvPr/>
        </p:nvSpPr>
        <p:spPr>
          <a:xfrm>
            <a:off x="7683320" y="3250244"/>
            <a:ext cx="2059707" cy="1035697"/>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t>10-15 students per WB </a:t>
            </a:r>
            <a:r>
              <a:rPr lang="en-US" dirty="0" err="1"/>
              <a:t>univ</a:t>
            </a:r>
            <a:r>
              <a:rPr lang="en-US" dirty="0"/>
              <a:t> enrolled</a:t>
            </a:r>
            <a:endParaRPr lang="en-GB" dirty="0"/>
          </a:p>
        </p:txBody>
      </p:sp>
      <p:pic>
        <p:nvPicPr>
          <p:cNvPr id="9" name="Graphic 8" descr="Checkbox Checked">
            <a:extLst>
              <a:ext uri="{FF2B5EF4-FFF2-40B4-BE49-F238E27FC236}">
                <a16:creationId xmlns:a16="http://schemas.microsoft.com/office/drawing/2014/main" id="{2FCB3AD7-EB83-4BD9-AB82-55998883A9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652" y="949840"/>
            <a:ext cx="638204" cy="638204"/>
          </a:xfrm>
          <a:prstGeom prst="rect">
            <a:avLst/>
          </a:prstGeom>
        </p:spPr>
      </p:pic>
      <p:pic>
        <p:nvPicPr>
          <p:cNvPr id="26" name="Graphic 25" descr="Checkbox Checked">
            <a:extLst>
              <a:ext uri="{FF2B5EF4-FFF2-40B4-BE49-F238E27FC236}">
                <a16:creationId xmlns:a16="http://schemas.microsoft.com/office/drawing/2014/main" id="{311B5D82-A6FE-4F79-8F2E-D725D20B9B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6315" y="930826"/>
            <a:ext cx="638204" cy="638204"/>
          </a:xfrm>
          <a:prstGeom prst="rect">
            <a:avLst/>
          </a:prstGeom>
        </p:spPr>
      </p:pic>
      <p:pic>
        <p:nvPicPr>
          <p:cNvPr id="27" name="Graphic 26" descr="Checkbox Checked">
            <a:extLst>
              <a:ext uri="{FF2B5EF4-FFF2-40B4-BE49-F238E27FC236}">
                <a16:creationId xmlns:a16="http://schemas.microsoft.com/office/drawing/2014/main" id="{1044BBEC-FDE7-4ECD-9FB6-F5C0120471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083" y="2215714"/>
            <a:ext cx="638204" cy="638204"/>
          </a:xfrm>
          <a:prstGeom prst="rect">
            <a:avLst/>
          </a:prstGeom>
        </p:spPr>
      </p:pic>
      <p:pic>
        <p:nvPicPr>
          <p:cNvPr id="28" name="Graphic 27" descr="Checkbox Checked">
            <a:extLst>
              <a:ext uri="{FF2B5EF4-FFF2-40B4-BE49-F238E27FC236}">
                <a16:creationId xmlns:a16="http://schemas.microsoft.com/office/drawing/2014/main" id="{F51AD470-192A-486F-A80C-94EB1AE5A6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282" y="4797231"/>
            <a:ext cx="638204" cy="638204"/>
          </a:xfrm>
          <a:prstGeom prst="rect">
            <a:avLst/>
          </a:prstGeom>
        </p:spPr>
      </p:pic>
      <p:pic>
        <p:nvPicPr>
          <p:cNvPr id="32" name="Graphic 31" descr="Checkbox Checked">
            <a:extLst>
              <a:ext uri="{FF2B5EF4-FFF2-40B4-BE49-F238E27FC236}">
                <a16:creationId xmlns:a16="http://schemas.microsoft.com/office/drawing/2014/main" id="{5FF5C34E-84B0-4909-91CC-1DAC520A06F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3391" y="2469135"/>
            <a:ext cx="638204" cy="638204"/>
          </a:xfrm>
          <a:prstGeom prst="rect">
            <a:avLst/>
          </a:prstGeom>
        </p:spPr>
      </p:pic>
    </p:spTree>
    <p:extLst>
      <p:ext uri="{BB962C8B-B14F-4D97-AF65-F5344CB8AC3E}">
        <p14:creationId xmlns:p14="http://schemas.microsoft.com/office/powerpoint/2010/main" val="102524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BAED7-9FE2-4EA0-BB1F-1C1EBCB0B45D}"/>
              </a:ext>
            </a:extLst>
          </p:cNvPr>
          <p:cNvSpPr>
            <a:spLocks noGrp="1"/>
          </p:cNvSpPr>
          <p:nvPr>
            <p:ph type="title"/>
          </p:nvPr>
        </p:nvSpPr>
        <p:spPr>
          <a:xfrm>
            <a:off x="1" y="209193"/>
            <a:ext cx="12191999" cy="896437"/>
          </a:xfrm>
        </p:spPr>
        <p:txBody>
          <a:bodyPr/>
          <a:lstStyle/>
          <a:p>
            <a:pPr algn="ctr"/>
            <a:r>
              <a:rPr lang="en-US" b="1" dirty="0"/>
              <a:t>Activities</a:t>
            </a:r>
            <a:endParaRPr lang="en-GB" b="1" dirty="0"/>
          </a:p>
        </p:txBody>
      </p:sp>
      <p:sp>
        <p:nvSpPr>
          <p:cNvPr id="4" name="Rectangle 3">
            <a:extLst>
              <a:ext uri="{FF2B5EF4-FFF2-40B4-BE49-F238E27FC236}">
                <a16:creationId xmlns:a16="http://schemas.microsoft.com/office/drawing/2014/main" id="{23B47910-5C22-43B2-9C94-E4671A586C4C}"/>
              </a:ext>
            </a:extLst>
          </p:cNvPr>
          <p:cNvSpPr/>
          <p:nvPr/>
        </p:nvSpPr>
        <p:spPr>
          <a:xfrm>
            <a:off x="1037093" y="1935457"/>
            <a:ext cx="701530" cy="70153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1</a:t>
            </a:r>
            <a:endParaRPr lang="en-GB" dirty="0"/>
          </a:p>
        </p:txBody>
      </p:sp>
      <p:sp>
        <p:nvSpPr>
          <p:cNvPr id="5" name="Rectangle 4">
            <a:extLst>
              <a:ext uri="{FF2B5EF4-FFF2-40B4-BE49-F238E27FC236}">
                <a16:creationId xmlns:a16="http://schemas.microsoft.com/office/drawing/2014/main" id="{D06F0157-D097-4C7F-A40A-D0218FEE7A99}"/>
              </a:ext>
            </a:extLst>
          </p:cNvPr>
          <p:cNvSpPr/>
          <p:nvPr/>
        </p:nvSpPr>
        <p:spPr>
          <a:xfrm>
            <a:off x="2025384" y="1935457"/>
            <a:ext cx="701530" cy="70153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2</a:t>
            </a:r>
            <a:endParaRPr lang="en-GB" dirty="0"/>
          </a:p>
        </p:txBody>
      </p:sp>
      <p:sp>
        <p:nvSpPr>
          <p:cNvPr id="6" name="Rectangle 5">
            <a:extLst>
              <a:ext uri="{FF2B5EF4-FFF2-40B4-BE49-F238E27FC236}">
                <a16:creationId xmlns:a16="http://schemas.microsoft.com/office/drawing/2014/main" id="{9757A961-E82E-452E-AE0D-F516FBA9E08C}"/>
              </a:ext>
            </a:extLst>
          </p:cNvPr>
          <p:cNvSpPr/>
          <p:nvPr/>
        </p:nvSpPr>
        <p:spPr>
          <a:xfrm>
            <a:off x="2912074" y="1935457"/>
            <a:ext cx="701530" cy="70153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3</a:t>
            </a:r>
            <a:endParaRPr lang="en-GB" dirty="0"/>
          </a:p>
        </p:txBody>
      </p:sp>
      <p:sp>
        <p:nvSpPr>
          <p:cNvPr id="7" name="Rectangle 6">
            <a:extLst>
              <a:ext uri="{FF2B5EF4-FFF2-40B4-BE49-F238E27FC236}">
                <a16:creationId xmlns:a16="http://schemas.microsoft.com/office/drawing/2014/main" id="{FB815905-2351-427C-9910-00E23848B1A2}"/>
              </a:ext>
            </a:extLst>
          </p:cNvPr>
          <p:cNvSpPr/>
          <p:nvPr/>
        </p:nvSpPr>
        <p:spPr>
          <a:xfrm>
            <a:off x="2912074" y="2794439"/>
            <a:ext cx="701530" cy="70153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6</a:t>
            </a:r>
            <a:endParaRPr lang="en-GB" dirty="0"/>
          </a:p>
        </p:txBody>
      </p:sp>
      <p:sp>
        <p:nvSpPr>
          <p:cNvPr id="8" name="Rectangle 7">
            <a:extLst>
              <a:ext uri="{FF2B5EF4-FFF2-40B4-BE49-F238E27FC236}">
                <a16:creationId xmlns:a16="http://schemas.microsoft.com/office/drawing/2014/main" id="{9596F88C-A20E-4C00-9C6D-9136FA34D9E9}"/>
              </a:ext>
            </a:extLst>
          </p:cNvPr>
          <p:cNvSpPr/>
          <p:nvPr/>
        </p:nvSpPr>
        <p:spPr>
          <a:xfrm>
            <a:off x="2043856" y="2794439"/>
            <a:ext cx="701530" cy="70153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5</a:t>
            </a:r>
            <a:endParaRPr lang="en-GB" dirty="0"/>
          </a:p>
        </p:txBody>
      </p:sp>
      <p:sp>
        <p:nvSpPr>
          <p:cNvPr id="9" name="Rectangle 8">
            <a:extLst>
              <a:ext uri="{FF2B5EF4-FFF2-40B4-BE49-F238E27FC236}">
                <a16:creationId xmlns:a16="http://schemas.microsoft.com/office/drawing/2014/main" id="{555569B5-2E4C-4F8A-BAE5-42E96484E8F9}"/>
              </a:ext>
            </a:extLst>
          </p:cNvPr>
          <p:cNvSpPr/>
          <p:nvPr/>
        </p:nvSpPr>
        <p:spPr>
          <a:xfrm>
            <a:off x="1037093" y="2794439"/>
            <a:ext cx="701530" cy="70153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4</a:t>
            </a:r>
            <a:endParaRPr lang="en-GB" dirty="0"/>
          </a:p>
        </p:txBody>
      </p:sp>
      <p:sp>
        <p:nvSpPr>
          <p:cNvPr id="10" name="Rectangle 9">
            <a:extLst>
              <a:ext uri="{FF2B5EF4-FFF2-40B4-BE49-F238E27FC236}">
                <a16:creationId xmlns:a16="http://schemas.microsoft.com/office/drawing/2014/main" id="{86282655-28EF-4ADC-AAF6-46AE9D942AEB}"/>
              </a:ext>
            </a:extLst>
          </p:cNvPr>
          <p:cNvSpPr/>
          <p:nvPr/>
        </p:nvSpPr>
        <p:spPr>
          <a:xfrm>
            <a:off x="2043856" y="3653421"/>
            <a:ext cx="701530" cy="70153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7</a:t>
            </a:r>
            <a:endParaRPr lang="en-GB" dirty="0"/>
          </a:p>
        </p:txBody>
      </p:sp>
      <p:sp>
        <p:nvSpPr>
          <p:cNvPr id="11" name="Rectangle 10">
            <a:extLst>
              <a:ext uri="{FF2B5EF4-FFF2-40B4-BE49-F238E27FC236}">
                <a16:creationId xmlns:a16="http://schemas.microsoft.com/office/drawing/2014/main" id="{4F5B9198-4563-4E1C-B260-2EC171B18CF1}"/>
              </a:ext>
            </a:extLst>
          </p:cNvPr>
          <p:cNvSpPr/>
          <p:nvPr/>
        </p:nvSpPr>
        <p:spPr>
          <a:xfrm>
            <a:off x="661214" y="1441396"/>
            <a:ext cx="3327400" cy="447671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1CE5F1D6-D583-4546-BA75-5ED8E16C648C}"/>
              </a:ext>
            </a:extLst>
          </p:cNvPr>
          <p:cNvSpPr txBox="1"/>
          <p:nvPr/>
        </p:nvSpPr>
        <p:spPr>
          <a:xfrm>
            <a:off x="661214" y="4440785"/>
            <a:ext cx="3327400" cy="1477328"/>
          </a:xfrm>
          <a:prstGeom prst="rect">
            <a:avLst/>
          </a:prstGeom>
          <a:noFill/>
        </p:spPr>
        <p:txBody>
          <a:bodyPr wrap="square" rtlCol="0">
            <a:spAutoFit/>
          </a:bodyPr>
          <a:lstStyle/>
          <a:p>
            <a:pPr marL="285750" indent="-285750">
              <a:buFont typeface="Arial" panose="020B0604020202020204" pitchFamily="34" charset="0"/>
              <a:buChar char="•"/>
            </a:pPr>
            <a:r>
              <a:rPr lang="en-US" dirty="0"/>
              <a:t>3-day trainings</a:t>
            </a:r>
          </a:p>
          <a:p>
            <a:pPr marL="285750" indent="-285750">
              <a:buFont typeface="Arial" panose="020B0604020202020204" pitchFamily="34" charset="0"/>
              <a:buChar char="•"/>
            </a:pPr>
            <a:r>
              <a:rPr lang="en-US" dirty="0"/>
              <a:t>30 participants per training</a:t>
            </a:r>
          </a:p>
          <a:p>
            <a:pPr marL="285750" indent="-285750">
              <a:buFont typeface="Arial" panose="020B0604020202020204" pitchFamily="34" charset="0"/>
              <a:buChar char="•"/>
            </a:pPr>
            <a:r>
              <a:rPr lang="en-US" dirty="0"/>
              <a:t>In Western Balkan Universities</a:t>
            </a:r>
          </a:p>
          <a:p>
            <a:pPr marL="285750" indent="-285750">
              <a:buFont typeface="Arial" panose="020B0604020202020204" pitchFamily="34" charset="0"/>
              <a:buChar char="•"/>
            </a:pPr>
            <a:r>
              <a:rPr lang="en-US" b="1" u="sng" dirty="0">
                <a:solidFill>
                  <a:srgbClr val="FF0000"/>
                </a:solidFill>
              </a:rPr>
              <a:t>210 professionals</a:t>
            </a:r>
          </a:p>
          <a:p>
            <a:pPr marL="285750" indent="-285750">
              <a:buFont typeface="Arial" panose="020B0604020202020204" pitchFamily="34" charset="0"/>
              <a:buChar char="•"/>
            </a:pPr>
            <a:r>
              <a:rPr lang="en-US" b="1" u="sng" dirty="0">
                <a:solidFill>
                  <a:srgbClr val="FF0000"/>
                </a:solidFill>
              </a:rPr>
              <a:t>by Jan 2021</a:t>
            </a:r>
          </a:p>
        </p:txBody>
      </p:sp>
      <p:sp>
        <p:nvSpPr>
          <p:cNvPr id="13" name="TextBox 12">
            <a:extLst>
              <a:ext uri="{FF2B5EF4-FFF2-40B4-BE49-F238E27FC236}">
                <a16:creationId xmlns:a16="http://schemas.microsoft.com/office/drawing/2014/main" id="{AC320B44-CC19-4CDD-8C30-17782C1C9492}"/>
              </a:ext>
            </a:extLst>
          </p:cNvPr>
          <p:cNvSpPr txBox="1"/>
          <p:nvPr/>
        </p:nvSpPr>
        <p:spPr>
          <a:xfrm>
            <a:off x="4729274" y="3013501"/>
            <a:ext cx="2635080" cy="830997"/>
          </a:xfrm>
          <a:prstGeom prst="rect">
            <a:avLst/>
          </a:prstGeom>
          <a:noFill/>
          <a:ln>
            <a:solidFill>
              <a:schemeClr val="accent1"/>
            </a:solidFill>
          </a:ln>
        </p:spPr>
        <p:txBody>
          <a:bodyPr wrap="none" rtlCol="0">
            <a:spAutoFit/>
          </a:bodyPr>
          <a:lstStyle/>
          <a:p>
            <a:pPr marL="285750" indent="-285750">
              <a:buFont typeface="Wingdings" panose="05000000000000000000" pitchFamily="2" charset="2"/>
              <a:buChar char="ü"/>
            </a:pPr>
            <a:r>
              <a:rPr lang="en-US" sz="2400" dirty="0"/>
              <a:t>Self-evaluation</a:t>
            </a:r>
          </a:p>
          <a:p>
            <a:pPr marL="285750" indent="-285750">
              <a:buFont typeface="Wingdings" panose="05000000000000000000" pitchFamily="2" charset="2"/>
              <a:buChar char="ü"/>
            </a:pPr>
            <a:r>
              <a:rPr lang="en-US" sz="2400" dirty="0"/>
              <a:t>2 Quality Reports</a:t>
            </a:r>
            <a:endParaRPr lang="en-GB" sz="2400" dirty="0"/>
          </a:p>
        </p:txBody>
      </p:sp>
      <p:sp>
        <p:nvSpPr>
          <p:cNvPr id="14" name="Rectangle 13">
            <a:extLst>
              <a:ext uri="{FF2B5EF4-FFF2-40B4-BE49-F238E27FC236}">
                <a16:creationId xmlns:a16="http://schemas.microsoft.com/office/drawing/2014/main" id="{C888FF30-FE78-4934-80D6-21CEEA9FB559}"/>
              </a:ext>
            </a:extLst>
          </p:cNvPr>
          <p:cNvSpPr/>
          <p:nvPr/>
        </p:nvSpPr>
        <p:spPr>
          <a:xfrm>
            <a:off x="8105014" y="980866"/>
            <a:ext cx="3244273" cy="493955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DFE85561-00F0-47E6-9A98-62AD9E81B011}"/>
              </a:ext>
            </a:extLst>
          </p:cNvPr>
          <p:cNvSpPr txBox="1"/>
          <p:nvPr/>
        </p:nvSpPr>
        <p:spPr>
          <a:xfrm>
            <a:off x="8105014" y="980866"/>
            <a:ext cx="3244273" cy="3724096"/>
          </a:xfrm>
          <a:prstGeom prst="rect">
            <a:avLst/>
          </a:prstGeom>
          <a:noFill/>
        </p:spPr>
        <p:txBody>
          <a:bodyPr wrap="square" rtlCol="0">
            <a:spAutoFit/>
          </a:bodyPr>
          <a:lstStyle/>
          <a:p>
            <a:r>
              <a:rPr lang="en-US" sz="2400" b="1" u="sng" dirty="0"/>
              <a:t>Implementation of developed Master Curricula</a:t>
            </a:r>
          </a:p>
          <a:p>
            <a:pPr marL="285750" indent="-285750">
              <a:buFont typeface="Arial" panose="020B0604020202020204" pitchFamily="34" charset="0"/>
              <a:buChar char="•"/>
            </a:pPr>
            <a:r>
              <a:rPr lang="en-US" dirty="0"/>
              <a:t>by Oct 2021</a:t>
            </a:r>
          </a:p>
          <a:p>
            <a:pPr marL="285750" indent="-285750">
              <a:buFont typeface="Arial" panose="020B0604020202020204" pitchFamily="34" charset="0"/>
              <a:buChar char="•"/>
            </a:pPr>
            <a:r>
              <a:rPr lang="en-US" dirty="0"/>
              <a:t>2</a:t>
            </a:r>
            <a:r>
              <a:rPr lang="en-US" baseline="30000" dirty="0"/>
              <a:t>nd</a:t>
            </a:r>
            <a:r>
              <a:rPr lang="en-US" dirty="0"/>
              <a:t> Cycle Degree</a:t>
            </a:r>
          </a:p>
          <a:p>
            <a:pPr marL="285750" indent="-285750">
              <a:buFont typeface="Arial" panose="020B0604020202020204" pitchFamily="34" charset="0"/>
              <a:buChar char="•"/>
            </a:pPr>
            <a:r>
              <a:rPr lang="en-US" dirty="0"/>
              <a:t>EQF Level 7</a:t>
            </a:r>
          </a:p>
          <a:p>
            <a:pPr marL="285750" indent="-285750">
              <a:buFont typeface="Arial" panose="020B0604020202020204" pitchFamily="34" charset="0"/>
              <a:buChar char="•"/>
            </a:pPr>
            <a:r>
              <a:rPr lang="en-US" dirty="0"/>
              <a:t>60 or 120 ECTS</a:t>
            </a:r>
          </a:p>
          <a:p>
            <a:r>
              <a:rPr lang="en-US" sz="2000" b="1" dirty="0"/>
              <a:t>Training of participants</a:t>
            </a:r>
          </a:p>
          <a:p>
            <a:pPr marL="285750" indent="-285750">
              <a:buFont typeface="Arial" panose="020B0604020202020204" pitchFamily="34" charset="0"/>
              <a:buChar char="•"/>
            </a:pPr>
            <a:r>
              <a:rPr lang="en-US" dirty="0"/>
              <a:t>10-15 students per WB Uni</a:t>
            </a:r>
          </a:p>
          <a:p>
            <a:pPr marL="285750" indent="-285750">
              <a:buFont typeface="Arial" panose="020B0604020202020204" pitchFamily="34" charset="0"/>
              <a:buChar char="•"/>
            </a:pPr>
            <a:r>
              <a:rPr lang="en-US" dirty="0"/>
              <a:t>Intensive courses during winter/summer schools at EU partner Uni</a:t>
            </a:r>
          </a:p>
        </p:txBody>
      </p:sp>
      <p:sp>
        <p:nvSpPr>
          <p:cNvPr id="18" name="TextBox 17">
            <a:extLst>
              <a:ext uri="{FF2B5EF4-FFF2-40B4-BE49-F238E27FC236}">
                <a16:creationId xmlns:a16="http://schemas.microsoft.com/office/drawing/2014/main" id="{C90D4BA1-3540-4EDB-A0EB-D1FAEA150518}"/>
              </a:ext>
            </a:extLst>
          </p:cNvPr>
          <p:cNvSpPr txBox="1"/>
          <p:nvPr/>
        </p:nvSpPr>
        <p:spPr>
          <a:xfrm>
            <a:off x="842713" y="1457716"/>
            <a:ext cx="2964401" cy="400110"/>
          </a:xfrm>
          <a:prstGeom prst="rect">
            <a:avLst/>
          </a:prstGeom>
          <a:noFill/>
        </p:spPr>
        <p:txBody>
          <a:bodyPr wrap="none" rtlCol="0">
            <a:spAutoFit/>
          </a:bodyPr>
          <a:lstStyle/>
          <a:p>
            <a:r>
              <a:rPr lang="en-US" sz="2000" b="1" u="sng" dirty="0"/>
              <a:t>Trainings for professionals</a:t>
            </a:r>
            <a:endParaRPr lang="en-GB" sz="2000" b="1" u="sng" dirty="0"/>
          </a:p>
        </p:txBody>
      </p:sp>
      <p:cxnSp>
        <p:nvCxnSpPr>
          <p:cNvPr id="20" name="Straight Arrow Connector 19">
            <a:extLst>
              <a:ext uri="{FF2B5EF4-FFF2-40B4-BE49-F238E27FC236}">
                <a16:creationId xmlns:a16="http://schemas.microsoft.com/office/drawing/2014/main" id="{BDBF7009-4245-488A-B11D-F1639DC21CFE}"/>
              </a:ext>
            </a:extLst>
          </p:cNvPr>
          <p:cNvCxnSpPr>
            <a:stCxn id="11" idx="3"/>
            <a:endCxn id="13" idx="1"/>
          </p:cNvCxnSpPr>
          <p:nvPr/>
        </p:nvCxnSpPr>
        <p:spPr>
          <a:xfrm flipV="1">
            <a:off x="3988614" y="3429000"/>
            <a:ext cx="740660" cy="2507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162BA55-7487-4CE9-9A1C-E1ED5DBCE356}"/>
              </a:ext>
            </a:extLst>
          </p:cNvPr>
          <p:cNvCxnSpPr>
            <a:stCxn id="15" idx="1"/>
            <a:endCxn id="13" idx="3"/>
          </p:cNvCxnSpPr>
          <p:nvPr/>
        </p:nvCxnSpPr>
        <p:spPr>
          <a:xfrm flipH="1">
            <a:off x="7364354" y="2842914"/>
            <a:ext cx="740660" cy="586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3377C61C-A0A1-4553-8C4D-1B0361FD51F1}"/>
              </a:ext>
            </a:extLst>
          </p:cNvPr>
          <p:cNvSpPr/>
          <p:nvPr/>
        </p:nvSpPr>
        <p:spPr>
          <a:xfrm>
            <a:off x="389107" y="1857826"/>
            <a:ext cx="3910520" cy="2582959"/>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40F1CA00-CF79-4F67-88F7-348B848E9DA5}"/>
              </a:ext>
            </a:extLst>
          </p:cNvPr>
          <p:cNvSpPr txBox="1"/>
          <p:nvPr/>
        </p:nvSpPr>
        <p:spPr>
          <a:xfrm>
            <a:off x="4414381" y="1150627"/>
            <a:ext cx="3198120" cy="1569660"/>
          </a:xfrm>
          <a:prstGeom prst="rect">
            <a:avLst/>
          </a:prstGeom>
          <a:noFill/>
        </p:spPr>
        <p:txBody>
          <a:bodyPr wrap="none" rtlCol="0">
            <a:spAutoFit/>
          </a:bodyPr>
          <a:lstStyle/>
          <a:p>
            <a:r>
              <a:rPr lang="en-GB" sz="2400" b="1" u="sng" dirty="0">
                <a:solidFill>
                  <a:srgbClr val="00B050"/>
                </a:solidFill>
              </a:rPr>
              <a:t>One webinar</a:t>
            </a:r>
          </a:p>
          <a:p>
            <a:r>
              <a:rPr lang="en-GB" sz="2400" b="1" u="sng" dirty="0">
                <a:solidFill>
                  <a:srgbClr val="00B050"/>
                </a:solidFill>
              </a:rPr>
              <a:t>for 3 days</a:t>
            </a:r>
          </a:p>
          <a:p>
            <a:r>
              <a:rPr lang="en-GB" sz="2400" i="1" u="sng" dirty="0">
                <a:solidFill>
                  <a:srgbClr val="00B050"/>
                </a:solidFill>
              </a:rPr>
              <a:t>each Wb </a:t>
            </a:r>
            <a:r>
              <a:rPr lang="en-GB" sz="2400" i="1" u="sng" dirty="0" err="1">
                <a:solidFill>
                  <a:srgbClr val="00B050"/>
                </a:solidFill>
              </a:rPr>
              <a:t>uni</a:t>
            </a:r>
            <a:endParaRPr lang="en-GB" sz="2400" i="1" u="sng" dirty="0">
              <a:solidFill>
                <a:srgbClr val="00B050"/>
              </a:solidFill>
            </a:endParaRPr>
          </a:p>
          <a:p>
            <a:r>
              <a:rPr lang="en-GB" sz="2400" i="1" u="sng" dirty="0">
                <a:solidFill>
                  <a:srgbClr val="00B050"/>
                </a:solidFill>
              </a:rPr>
              <a:t>involves 30 participants</a:t>
            </a:r>
          </a:p>
        </p:txBody>
      </p:sp>
    </p:spTree>
    <p:extLst>
      <p:ext uri="{BB962C8B-B14F-4D97-AF65-F5344CB8AC3E}">
        <p14:creationId xmlns:p14="http://schemas.microsoft.com/office/powerpoint/2010/main" val="3073818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60C09-3297-42E0-AA82-6D7574CC0664}"/>
              </a:ext>
            </a:extLst>
          </p:cNvPr>
          <p:cNvSpPr>
            <a:spLocks noGrp="1"/>
          </p:cNvSpPr>
          <p:nvPr>
            <p:ph type="title"/>
          </p:nvPr>
        </p:nvSpPr>
        <p:spPr/>
        <p:txBody>
          <a:bodyPr/>
          <a:lstStyle/>
          <a:p>
            <a:r>
              <a:rPr lang="en-US" dirty="0"/>
              <a:t>Curricula Implementation</a:t>
            </a:r>
            <a:endParaRPr lang="en-GB" dirty="0"/>
          </a:p>
        </p:txBody>
      </p:sp>
      <p:sp>
        <p:nvSpPr>
          <p:cNvPr id="3" name="Text Placeholder 2">
            <a:extLst>
              <a:ext uri="{FF2B5EF4-FFF2-40B4-BE49-F238E27FC236}">
                <a16:creationId xmlns:a16="http://schemas.microsoft.com/office/drawing/2014/main" id="{CAAF27EF-89C7-4348-9F08-4CCB985E5F32}"/>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63113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84AF3-E4E0-4BF2-AC12-FC231586C49B}"/>
              </a:ext>
            </a:extLst>
          </p:cNvPr>
          <p:cNvSpPr>
            <a:spLocks noGrp="1"/>
          </p:cNvSpPr>
          <p:nvPr>
            <p:ph type="title"/>
          </p:nvPr>
        </p:nvSpPr>
        <p:spPr>
          <a:xfrm>
            <a:off x="2881745" y="150252"/>
            <a:ext cx="8472055" cy="1061570"/>
          </a:xfrm>
        </p:spPr>
        <p:txBody>
          <a:bodyPr/>
          <a:lstStyle/>
          <a:p>
            <a:r>
              <a:rPr lang="en-US" dirty="0"/>
              <a:t>Curricula implementation</a:t>
            </a:r>
            <a:endParaRPr lang="en-GB" dirty="0"/>
          </a:p>
        </p:txBody>
      </p:sp>
      <p:sp>
        <p:nvSpPr>
          <p:cNvPr id="3" name="Content Placeholder 2">
            <a:extLst>
              <a:ext uri="{FF2B5EF4-FFF2-40B4-BE49-F238E27FC236}">
                <a16:creationId xmlns:a16="http://schemas.microsoft.com/office/drawing/2014/main" id="{87C7653A-1DC5-41CC-A55B-955A6310DAE1}"/>
              </a:ext>
            </a:extLst>
          </p:cNvPr>
          <p:cNvSpPr>
            <a:spLocks noGrp="1"/>
          </p:cNvSpPr>
          <p:nvPr>
            <p:ph idx="1"/>
          </p:nvPr>
        </p:nvSpPr>
        <p:spPr>
          <a:xfrm>
            <a:off x="838200" y="1429966"/>
            <a:ext cx="10515600" cy="4746997"/>
          </a:xfrm>
        </p:spPr>
        <p:txBody>
          <a:bodyPr/>
          <a:lstStyle/>
          <a:p>
            <a:r>
              <a:rPr lang="en-US" b="1" dirty="0"/>
              <a:t>A4.1 Implementation of developed master curricula</a:t>
            </a:r>
            <a:br>
              <a:rPr lang="en-US" dirty="0"/>
            </a:br>
            <a:r>
              <a:rPr lang="en-US" b="1" u="sng" dirty="0"/>
              <a:t>New 10-15 master students will be enrolled at each WB partner HEI starting from October 2020</a:t>
            </a:r>
            <a:r>
              <a:rPr lang="en-US" dirty="0"/>
              <a:t>. They will be trained how to use new and up-to-date laboratory equipment and software which can be directly applied in water sector</a:t>
            </a:r>
          </a:p>
          <a:p>
            <a:r>
              <a:rPr lang="en-US" b="1" dirty="0"/>
              <a:t>A4.3 Self-evaluation of master curricula</a:t>
            </a:r>
            <a:br>
              <a:rPr lang="en-US" dirty="0"/>
            </a:br>
            <a:r>
              <a:rPr lang="en-US" dirty="0"/>
              <a:t>The self-evaluation will be done twice a year (in winter and in summer semesters). </a:t>
            </a:r>
            <a:r>
              <a:rPr lang="en-US" u="sng" dirty="0"/>
              <a:t>The quality of teaching, including teachers’ methodological approach, availability of literature and laboratory equipment will be performed</a:t>
            </a:r>
            <a:r>
              <a:rPr lang="en-US" dirty="0"/>
              <a:t>. </a:t>
            </a:r>
          </a:p>
          <a:p>
            <a:endParaRPr lang="en-US" dirty="0"/>
          </a:p>
          <a:p>
            <a:endParaRPr lang="en-GB" dirty="0"/>
          </a:p>
        </p:txBody>
      </p:sp>
      <p:sp>
        <p:nvSpPr>
          <p:cNvPr id="4" name="Rectangle 3">
            <a:extLst>
              <a:ext uri="{FF2B5EF4-FFF2-40B4-BE49-F238E27FC236}">
                <a16:creationId xmlns:a16="http://schemas.microsoft.com/office/drawing/2014/main" id="{050C3A6C-36ED-4170-8A66-116D40B6665E}"/>
              </a:ext>
            </a:extLst>
          </p:cNvPr>
          <p:cNvSpPr/>
          <p:nvPr/>
        </p:nvSpPr>
        <p:spPr>
          <a:xfrm>
            <a:off x="838200" y="3429000"/>
            <a:ext cx="10124872" cy="2232498"/>
          </a:xfrm>
          <a:prstGeom prst="rect">
            <a:avLst/>
          </a:prstGeom>
          <a:noFill/>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8785BE54-6238-4ECD-9B3F-EA12EECBB2ED}"/>
              </a:ext>
            </a:extLst>
          </p:cNvPr>
          <p:cNvSpPr/>
          <p:nvPr/>
        </p:nvSpPr>
        <p:spPr>
          <a:xfrm rot="16200000">
            <a:off x="-668777" y="4350106"/>
            <a:ext cx="2232498" cy="39028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dirty="0"/>
              <a:t>Survey</a:t>
            </a:r>
          </a:p>
        </p:txBody>
      </p:sp>
      <p:sp>
        <p:nvSpPr>
          <p:cNvPr id="6" name="TextBox 5">
            <a:extLst>
              <a:ext uri="{FF2B5EF4-FFF2-40B4-BE49-F238E27FC236}">
                <a16:creationId xmlns:a16="http://schemas.microsoft.com/office/drawing/2014/main" id="{D27B970F-8602-4211-94CC-5CD51D907B8C}"/>
              </a:ext>
            </a:extLst>
          </p:cNvPr>
          <p:cNvSpPr txBox="1"/>
          <p:nvPr/>
        </p:nvSpPr>
        <p:spPr>
          <a:xfrm>
            <a:off x="10304045" y="5199832"/>
            <a:ext cx="659027" cy="461665"/>
          </a:xfrm>
          <a:prstGeom prst="rect">
            <a:avLst/>
          </a:prstGeom>
          <a:noFill/>
        </p:spPr>
        <p:txBody>
          <a:bodyPr wrap="none" rtlCol="0">
            <a:spAutoFit/>
          </a:bodyPr>
          <a:lstStyle/>
          <a:p>
            <a:r>
              <a:rPr lang="en-GB" sz="2400" b="1" dirty="0">
                <a:solidFill>
                  <a:srgbClr val="FF0000"/>
                </a:solidFill>
              </a:rPr>
              <a:t>Poll</a:t>
            </a:r>
          </a:p>
        </p:txBody>
      </p:sp>
    </p:spTree>
    <p:extLst>
      <p:ext uri="{BB962C8B-B14F-4D97-AF65-F5344CB8AC3E}">
        <p14:creationId xmlns:p14="http://schemas.microsoft.com/office/powerpoint/2010/main" val="93038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32B7D-E2CD-48A9-AA1D-EE47E3BAC781}"/>
              </a:ext>
            </a:extLst>
          </p:cNvPr>
          <p:cNvSpPr>
            <a:spLocks noGrp="1"/>
          </p:cNvSpPr>
          <p:nvPr>
            <p:ph type="title"/>
          </p:nvPr>
        </p:nvSpPr>
        <p:spPr/>
        <p:txBody>
          <a:bodyPr/>
          <a:lstStyle/>
          <a:p>
            <a:r>
              <a:rPr lang="en-US" dirty="0"/>
              <a:t>Upgrade of curricula</a:t>
            </a:r>
            <a:endParaRPr lang="en-GB" dirty="0"/>
          </a:p>
        </p:txBody>
      </p:sp>
      <p:sp>
        <p:nvSpPr>
          <p:cNvPr id="3" name="Content Placeholder 2">
            <a:extLst>
              <a:ext uri="{FF2B5EF4-FFF2-40B4-BE49-F238E27FC236}">
                <a16:creationId xmlns:a16="http://schemas.microsoft.com/office/drawing/2014/main" id="{AF550F52-49DA-44AA-A84C-31D1CC791781}"/>
              </a:ext>
            </a:extLst>
          </p:cNvPr>
          <p:cNvSpPr>
            <a:spLocks noGrp="1"/>
          </p:cNvSpPr>
          <p:nvPr>
            <p:ph idx="1"/>
          </p:nvPr>
        </p:nvSpPr>
        <p:spPr/>
        <p:txBody>
          <a:bodyPr>
            <a:normAutofit/>
          </a:bodyPr>
          <a:lstStyle/>
          <a:p>
            <a:r>
              <a:rPr lang="en-US" sz="3200" dirty="0"/>
              <a:t>How can we document </a:t>
            </a:r>
            <a:r>
              <a:rPr lang="en-US" sz="3200" b="1" u="sng" dirty="0"/>
              <a:t>upgrade</a:t>
            </a:r>
            <a:r>
              <a:rPr lang="en-US" sz="3200" dirty="0"/>
              <a:t> of existing Master curricula?</a:t>
            </a:r>
          </a:p>
          <a:p>
            <a:pPr lvl="1"/>
            <a:r>
              <a:rPr lang="en-US" sz="2800" dirty="0"/>
              <a:t>New accreditation body in Serbia – procedure is not clear yet</a:t>
            </a:r>
          </a:p>
          <a:p>
            <a:pPr lvl="1"/>
            <a:r>
              <a:rPr lang="en-US" sz="2800" dirty="0"/>
              <a:t>Existing program – upgraded study plans / syllabus</a:t>
            </a:r>
          </a:p>
          <a:p>
            <a:pPr lvl="1"/>
            <a:r>
              <a:rPr lang="en-US" sz="2800" dirty="0"/>
              <a:t>…</a:t>
            </a:r>
          </a:p>
          <a:p>
            <a:r>
              <a:rPr lang="en-US" sz="3200" dirty="0"/>
              <a:t>How UNI and TCASU will document development of </a:t>
            </a:r>
            <a:r>
              <a:rPr lang="en-US" sz="3200" b="1" u="sng" dirty="0"/>
              <a:t>completely new study programs</a:t>
            </a:r>
            <a:r>
              <a:rPr lang="en-US" sz="3200" dirty="0"/>
              <a:t> based on implemented courses</a:t>
            </a:r>
          </a:p>
          <a:p>
            <a:pPr lvl="1"/>
            <a:r>
              <a:rPr lang="en-US" sz="2800" b="1" u="sng" dirty="0"/>
              <a:t>Accreditation of new programs in National System (?) - licenses</a:t>
            </a:r>
            <a:endParaRPr lang="en-GB" sz="2800" b="1" u="sng" dirty="0"/>
          </a:p>
        </p:txBody>
      </p:sp>
    </p:spTree>
    <p:extLst>
      <p:ext uri="{BB962C8B-B14F-4D97-AF65-F5344CB8AC3E}">
        <p14:creationId xmlns:p14="http://schemas.microsoft.com/office/powerpoint/2010/main" val="2179028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8B8D-9B36-4D90-B410-1C88D745E0CF}"/>
              </a:ext>
            </a:extLst>
          </p:cNvPr>
          <p:cNvSpPr>
            <a:spLocks noGrp="1"/>
          </p:cNvSpPr>
          <p:nvPr>
            <p:ph type="title"/>
          </p:nvPr>
        </p:nvSpPr>
        <p:spPr>
          <a:xfrm>
            <a:off x="838199" y="629118"/>
            <a:ext cx="10844719" cy="1061570"/>
          </a:xfrm>
        </p:spPr>
        <p:txBody>
          <a:bodyPr>
            <a:normAutofit fontScale="90000"/>
          </a:bodyPr>
          <a:lstStyle/>
          <a:p>
            <a:r>
              <a:rPr lang="en-GB" dirty="0"/>
              <a:t>Formalisation of curricula upgrades – </a:t>
            </a:r>
            <a:r>
              <a:rPr lang="en-GB" i="1" dirty="0"/>
              <a:t>we will send a survey</a:t>
            </a:r>
          </a:p>
        </p:txBody>
      </p:sp>
      <p:graphicFrame>
        <p:nvGraphicFramePr>
          <p:cNvPr id="4" name="Table 4">
            <a:extLst>
              <a:ext uri="{FF2B5EF4-FFF2-40B4-BE49-F238E27FC236}">
                <a16:creationId xmlns:a16="http://schemas.microsoft.com/office/drawing/2014/main" id="{BA240996-0769-48EA-BD05-1F6834ADFD6A}"/>
              </a:ext>
            </a:extLst>
          </p:cNvPr>
          <p:cNvGraphicFramePr>
            <a:graphicFrameLocks noGrp="1"/>
          </p:cNvGraphicFramePr>
          <p:nvPr>
            <p:ph idx="1"/>
            <p:extLst>
              <p:ext uri="{D42A27DB-BD31-4B8C-83A1-F6EECF244321}">
                <p14:modId xmlns:p14="http://schemas.microsoft.com/office/powerpoint/2010/main" val="1267977443"/>
              </p:ext>
            </p:extLst>
          </p:nvPr>
        </p:nvGraphicFramePr>
        <p:xfrm>
          <a:off x="184826" y="1574800"/>
          <a:ext cx="11819106" cy="3337560"/>
        </p:xfrm>
        <a:graphic>
          <a:graphicData uri="http://schemas.openxmlformats.org/drawingml/2006/table">
            <a:tbl>
              <a:tblPr firstRow="1" bandRow="1">
                <a:tableStyleId>{5C22544A-7EE6-4342-B048-85BDC9FD1C3A}</a:tableStyleId>
              </a:tblPr>
              <a:tblGrid>
                <a:gridCol w="2198451">
                  <a:extLst>
                    <a:ext uri="{9D8B030D-6E8A-4147-A177-3AD203B41FA5}">
                      <a16:colId xmlns:a16="http://schemas.microsoft.com/office/drawing/2014/main" val="625254565"/>
                    </a:ext>
                  </a:extLst>
                </a:gridCol>
                <a:gridCol w="9620655">
                  <a:extLst>
                    <a:ext uri="{9D8B030D-6E8A-4147-A177-3AD203B41FA5}">
                      <a16:colId xmlns:a16="http://schemas.microsoft.com/office/drawing/2014/main" val="3846791734"/>
                    </a:ext>
                  </a:extLst>
                </a:gridCol>
              </a:tblGrid>
              <a:tr h="370840">
                <a:tc>
                  <a:txBody>
                    <a:bodyPr/>
                    <a:lstStyle/>
                    <a:p>
                      <a:pPr algn="ctr"/>
                      <a:r>
                        <a:rPr lang="en-GB" dirty="0"/>
                        <a:t>University</a:t>
                      </a:r>
                    </a:p>
                  </a:txBody>
                  <a:tcPr/>
                </a:tc>
                <a:tc>
                  <a:txBody>
                    <a:bodyPr/>
                    <a:lstStyle/>
                    <a:p>
                      <a:pPr algn="ctr"/>
                      <a:r>
                        <a:rPr lang="en-GB" dirty="0"/>
                        <a:t>Measures / documents</a:t>
                      </a:r>
                    </a:p>
                  </a:txBody>
                  <a:tcPr/>
                </a:tc>
                <a:extLst>
                  <a:ext uri="{0D108BD9-81ED-4DB2-BD59-A6C34878D82A}">
                    <a16:rowId xmlns:a16="http://schemas.microsoft.com/office/drawing/2014/main" val="499101463"/>
                  </a:ext>
                </a:extLst>
              </a:tr>
              <a:tr h="370840">
                <a:tc>
                  <a:txBody>
                    <a:bodyPr/>
                    <a:lstStyle/>
                    <a:p>
                      <a:pPr algn="ctr"/>
                      <a:r>
                        <a:rPr lang="en-GB" dirty="0" err="1"/>
                        <a:t>UoNiš</a:t>
                      </a:r>
                      <a:endParaRPr lang="en-GB" dirty="0"/>
                    </a:p>
                  </a:txBody>
                  <a:tcPr/>
                </a:tc>
                <a:tc>
                  <a:txBody>
                    <a:bodyPr/>
                    <a:lstStyle/>
                    <a:p>
                      <a:r>
                        <a:rPr lang="en-GB" dirty="0"/>
                        <a:t>In process: Submitted docs for accreditation of </a:t>
                      </a:r>
                      <a:r>
                        <a:rPr lang="en-GB" dirty="0" err="1"/>
                        <a:t>Bsc</a:t>
                      </a:r>
                      <a:r>
                        <a:rPr lang="en-GB" dirty="0"/>
                        <a:t>/</a:t>
                      </a:r>
                      <a:r>
                        <a:rPr lang="en-GB" dirty="0" err="1"/>
                        <a:t>Msc</a:t>
                      </a:r>
                      <a:r>
                        <a:rPr lang="en-GB" dirty="0"/>
                        <a:t> – expected by the end of 2020</a:t>
                      </a:r>
                    </a:p>
                  </a:txBody>
                  <a:tcPr/>
                </a:tc>
                <a:extLst>
                  <a:ext uri="{0D108BD9-81ED-4DB2-BD59-A6C34878D82A}">
                    <a16:rowId xmlns:a16="http://schemas.microsoft.com/office/drawing/2014/main" val="4231266087"/>
                  </a:ext>
                </a:extLst>
              </a:tr>
              <a:tr h="370840">
                <a:tc>
                  <a:txBody>
                    <a:bodyPr/>
                    <a:lstStyle/>
                    <a:p>
                      <a:pPr algn="ctr"/>
                      <a:r>
                        <a:rPr lang="en-GB" dirty="0" err="1"/>
                        <a:t>UoNoviSad</a:t>
                      </a:r>
                      <a:endParaRPr lang="en-GB" dirty="0"/>
                    </a:p>
                  </a:txBody>
                  <a:tcPr/>
                </a:tc>
                <a:tc>
                  <a:txBody>
                    <a:bodyPr/>
                    <a:lstStyle/>
                    <a:p>
                      <a:r>
                        <a:rPr lang="en-GB" dirty="0"/>
                        <a:t>Done: approvement on the courses, accreditation of the national body</a:t>
                      </a:r>
                    </a:p>
                  </a:txBody>
                  <a:tcPr/>
                </a:tc>
                <a:extLst>
                  <a:ext uri="{0D108BD9-81ED-4DB2-BD59-A6C34878D82A}">
                    <a16:rowId xmlns:a16="http://schemas.microsoft.com/office/drawing/2014/main" val="1663467512"/>
                  </a:ext>
                </a:extLst>
              </a:tr>
              <a:tr h="370840">
                <a:tc>
                  <a:txBody>
                    <a:bodyPr/>
                    <a:lstStyle/>
                    <a:p>
                      <a:pPr algn="ctr"/>
                      <a:r>
                        <a:rPr lang="en-GB" dirty="0" err="1"/>
                        <a:t>UoSarajevo</a:t>
                      </a:r>
                      <a:endParaRPr lang="en-GB" dirty="0"/>
                    </a:p>
                  </a:txBody>
                  <a:tcPr/>
                </a:tc>
                <a:tc>
                  <a:txBody>
                    <a:bodyPr/>
                    <a:lstStyle/>
                    <a:p>
                      <a:r>
                        <a:rPr lang="en-GB" dirty="0"/>
                        <a:t>Done: faculty council approved subject updates</a:t>
                      </a:r>
                    </a:p>
                  </a:txBody>
                  <a:tcPr/>
                </a:tc>
                <a:extLst>
                  <a:ext uri="{0D108BD9-81ED-4DB2-BD59-A6C34878D82A}">
                    <a16:rowId xmlns:a16="http://schemas.microsoft.com/office/drawing/2014/main" val="2942258124"/>
                  </a:ext>
                </a:extLst>
              </a:tr>
              <a:tr h="370840">
                <a:tc>
                  <a:txBody>
                    <a:bodyPr/>
                    <a:lstStyle/>
                    <a:p>
                      <a:pPr algn="ctr"/>
                      <a:r>
                        <a:rPr lang="en-GB" dirty="0" err="1"/>
                        <a:t>UoMostar</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Done: faculty council approved subject updates</a:t>
                      </a:r>
                    </a:p>
                  </a:txBody>
                  <a:tcPr/>
                </a:tc>
                <a:extLst>
                  <a:ext uri="{0D108BD9-81ED-4DB2-BD59-A6C34878D82A}">
                    <a16:rowId xmlns:a16="http://schemas.microsoft.com/office/drawing/2014/main" val="3041274669"/>
                  </a:ext>
                </a:extLst>
              </a:tr>
              <a:tr h="370840">
                <a:tc>
                  <a:txBody>
                    <a:bodyPr/>
                    <a:lstStyle/>
                    <a:p>
                      <a:pPr algn="ctr"/>
                      <a:r>
                        <a:rPr lang="en-GB"/>
                        <a:t>UoPriština</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Done: faculty council approved subject updates</a:t>
                      </a:r>
                    </a:p>
                  </a:txBody>
                  <a:tcPr/>
                </a:tc>
                <a:extLst>
                  <a:ext uri="{0D108BD9-81ED-4DB2-BD59-A6C34878D82A}">
                    <a16:rowId xmlns:a16="http://schemas.microsoft.com/office/drawing/2014/main" val="1085152180"/>
                  </a:ext>
                </a:extLst>
              </a:tr>
              <a:tr h="370840">
                <a:tc>
                  <a:txBody>
                    <a:bodyPr/>
                    <a:lstStyle/>
                    <a:p>
                      <a:pPr algn="ctr"/>
                      <a:r>
                        <a:rPr lang="en-GB" dirty="0" err="1"/>
                        <a:t>CollUrosevac</a:t>
                      </a:r>
                      <a:endParaRPr lang="en-GB" dirty="0"/>
                    </a:p>
                  </a:txBody>
                  <a:tcPr/>
                </a:tc>
                <a:tc>
                  <a:txBody>
                    <a:bodyPr/>
                    <a:lstStyle/>
                    <a:p>
                      <a:r>
                        <a:rPr lang="en-GB" dirty="0"/>
                        <a:t>New study program submitted to the national accreditation body – expected by the end of 2020</a:t>
                      </a:r>
                    </a:p>
                  </a:txBody>
                  <a:tcPr/>
                </a:tc>
                <a:extLst>
                  <a:ext uri="{0D108BD9-81ED-4DB2-BD59-A6C34878D82A}">
                    <a16:rowId xmlns:a16="http://schemas.microsoft.com/office/drawing/2014/main" val="2389124024"/>
                  </a:ext>
                </a:extLst>
              </a:tr>
              <a:tr h="370840">
                <a:tc>
                  <a:txBody>
                    <a:bodyPr/>
                    <a:lstStyle/>
                    <a:p>
                      <a:pPr algn="ctr"/>
                      <a:r>
                        <a:rPr lang="en-GB" dirty="0" err="1"/>
                        <a:t>UoMontenegro</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Done: faculty council approved subject updates</a:t>
                      </a:r>
                    </a:p>
                  </a:txBody>
                  <a:tcPr/>
                </a:tc>
                <a:extLst>
                  <a:ext uri="{0D108BD9-81ED-4DB2-BD59-A6C34878D82A}">
                    <a16:rowId xmlns:a16="http://schemas.microsoft.com/office/drawing/2014/main" val="373284144"/>
                  </a:ext>
                </a:extLst>
              </a:tr>
              <a:tr h="370840">
                <a:tc>
                  <a:txBody>
                    <a:bodyPr/>
                    <a:lstStyle/>
                    <a:p>
                      <a:pPr algn="ctr"/>
                      <a:endParaRPr lang="en-GB" dirty="0"/>
                    </a:p>
                  </a:txBody>
                  <a:tcPr/>
                </a:tc>
                <a:tc>
                  <a:txBody>
                    <a:bodyPr/>
                    <a:lstStyle/>
                    <a:p>
                      <a:endParaRPr lang="en-GB" dirty="0"/>
                    </a:p>
                  </a:txBody>
                  <a:tcPr/>
                </a:tc>
                <a:extLst>
                  <a:ext uri="{0D108BD9-81ED-4DB2-BD59-A6C34878D82A}">
                    <a16:rowId xmlns:a16="http://schemas.microsoft.com/office/drawing/2014/main" val="1924102336"/>
                  </a:ext>
                </a:extLst>
              </a:tr>
            </a:tbl>
          </a:graphicData>
        </a:graphic>
      </p:graphicFrame>
    </p:spTree>
    <p:extLst>
      <p:ext uri="{BB962C8B-B14F-4D97-AF65-F5344CB8AC3E}">
        <p14:creationId xmlns:p14="http://schemas.microsoft.com/office/powerpoint/2010/main" val="3864995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2190</TotalTime>
  <Words>1338</Words>
  <Application>Microsoft Office PowerPoint</Application>
  <PresentationFormat>Widescreen</PresentationFormat>
  <Paragraphs>222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Wingdings</vt:lpstr>
      <vt:lpstr>Office Theme</vt:lpstr>
      <vt:lpstr>WP4. Implementation of developed master curricula and trainings</vt:lpstr>
      <vt:lpstr>Preparation</vt:lpstr>
      <vt:lpstr>What have we promised in the application?</vt:lpstr>
      <vt:lpstr>WP4 Inputs &amp; Outputs</vt:lpstr>
      <vt:lpstr>Activities</vt:lpstr>
      <vt:lpstr>Curricula Implementation</vt:lpstr>
      <vt:lpstr>Curricula implementation</vt:lpstr>
      <vt:lpstr>Upgrade of curricula</vt:lpstr>
      <vt:lpstr>Formalisation of curricula upgrades – we will send a survey</vt:lpstr>
      <vt:lpstr>Enrolled students – we will send a survey</vt:lpstr>
      <vt:lpstr>How to get students interested in advance and enrolled in time?</vt:lpstr>
      <vt:lpstr>Winter / summer schools</vt:lpstr>
      <vt:lpstr>How to ensure transparency of selection?</vt:lpstr>
      <vt:lpstr>Curricula evaluation survey – end of September</vt:lpstr>
      <vt:lpstr>Trainings for professionals</vt:lpstr>
      <vt:lpstr>Trainings for professionals</vt:lpstr>
      <vt:lpstr>Content</vt:lpstr>
      <vt:lpstr>Content</vt:lpstr>
      <vt:lpstr>Content</vt:lpstr>
      <vt:lpstr>Who is our target audience?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Zakhar Maletskyi</dc:creator>
  <cp:lastModifiedBy>Zakhar Maletskyi</cp:lastModifiedBy>
  <cp:revision>15</cp:revision>
  <dcterms:created xsi:type="dcterms:W3CDTF">2018-12-18T11:33:35Z</dcterms:created>
  <dcterms:modified xsi:type="dcterms:W3CDTF">2020-09-15T09:01:19Z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zakharm@NMBU.NO</vt:lpwstr>
  </property>
  <property fmtid="{D5CDD505-2E9C-101B-9397-08002B2CF9AE}" pid="5" name="MSIP_Label_d0484126-3486-41a9-802e-7f1e2277276c_SetDate">
    <vt:lpwstr>2018-12-18T11:39:24.5684598Z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Extended_MSFT_Method">
    <vt:lpwstr>Automatic</vt:lpwstr>
  </property>
  <property fmtid="{D5CDD505-2E9C-101B-9397-08002B2CF9AE}" pid="9" name="Sensitivity">
    <vt:lpwstr>Internal</vt:lpwstr>
  </property>
</Properties>
</file>